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media/image7.jpg" ContentType="image/jpg"/>
  <Override PartName="/ppt/media/image8.jpg" ContentType="image/jpg"/>
  <Override PartName="/ppt/notesSlides/notesSlide2.xml" ContentType="application/vnd.openxmlformats-officedocument.presentationml.notesSlide+xml"/>
  <Override PartName="/ppt/media/image9.jpg" ContentType="image/jpg"/>
  <Override PartName="/ppt/media/image10.jpg" ContentType="image/jpg"/>
  <Override PartName="/ppt/notesSlides/notesSlide3.xml" ContentType="application/vnd.openxmlformats-officedocument.presentationml.notesSlide+xml"/>
  <Override PartName="/ppt/media/image13.jpg" ContentType="image/jpg"/>
  <Override PartName="/ppt/notesSlides/notesSlide4.xml" ContentType="application/vnd.openxmlformats-officedocument.presentationml.notesSlide+xml"/>
  <Override PartName="/ppt/comments/modernComment_132_1A946DC3.xml" ContentType="application/vnd.ms-powerpoint.comments+xml"/>
  <Override PartName="/ppt/media/image16.jpg" ContentType="image/jpg"/>
  <Override PartName="/ppt/media/image17.jpg" ContentType="image/jpg"/>
  <Override PartName="/ppt/media/image18.jpg" ContentType="image/jpg"/>
  <Override PartName="/ppt/media/image21.jpg" ContentType="image/jpg"/>
  <Override PartName="/ppt/notesSlides/notesSlide5.xml" ContentType="application/vnd.openxmlformats-officedocument.presentationml.notesSlide+xml"/>
  <Override PartName="/ppt/comments/modernComment_8D5_493BFD71.xml" ContentType="application/vnd.ms-powerpoint.comments+xml"/>
  <Override PartName="/ppt/notesSlides/notesSlide6.xml" ContentType="application/vnd.openxmlformats-officedocument.presentationml.notesSlide+xml"/>
  <Override PartName="/ppt/comments/modernComment_8D7_96D63182.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26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4D_A2567818.xml" ContentType="application/vnd.ms-powerpoint.comments+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media/image69.jpg" ContentType="image/jpg"/>
  <Override PartName="/ppt/media/image72.jpg" ContentType="image/jpg"/>
  <Override PartName="/ppt/notesSlides/notesSlide18.xml" ContentType="application/vnd.openxmlformats-officedocument.presentationml.notesSlide+xml"/>
  <Override PartName="/ppt/comments/modernComment_777_AE25BF96.xml" ContentType="application/vnd.ms-powerpoint.comments+xml"/>
  <Override PartName="/ppt/comments/modernComment_767_83811461.xml" ContentType="application/vnd.ms-powerpoint.comments+xml"/>
  <Override PartName="/ppt/notesSlides/notesSlide19.xml" ContentType="application/vnd.openxmlformats-officedocument.presentationml.notesSlide+xml"/>
  <Override PartName="/ppt/media/image76.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8D2_2405FCDC.xml" ContentType="application/vnd.ms-powerpoint.comments+xml"/>
  <Override PartName="/ppt/media/image83.jpg" ContentType="image/jpg"/>
  <Override PartName="/ppt/media/image84.jpg" ContentType="image/jpg"/>
  <Override PartName="/ppt/media/image85.jpg" ContentType="image/jpg"/>
  <Override PartName="/ppt/media/image86.jpg" ContentType="image/jpg"/>
  <Override PartName="/ppt/media/image88.jpg" ContentType="image/jpg"/>
  <Override PartName="/ppt/media/image89.jpg" ContentType="image/jpg"/>
  <Override PartName="/ppt/notesSlides/notesSlide32.xml" ContentType="application/vnd.openxmlformats-officedocument.presentationml.notesSlide+xml"/>
  <Override PartName="/ppt/media/image90.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124_7CD8B548.xml" ContentType="application/vnd.ms-powerpoint.comments+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8CD_4A1ED586.xml" ContentType="application/vnd.ms-powerpoint.comments+xml"/>
  <Override PartName="/ppt/notesSlides/notesSlide44.xml" ContentType="application/vnd.openxmlformats-officedocument.presentationml.notesSlide+xml"/>
  <Override PartName="/ppt/comments/modernComment_837_A3F2126E.xml" ContentType="application/vnd.ms-powerpoint.comments+xml"/>
  <Override PartName="/ppt/notesSlides/notesSlide4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112.jpg" ContentType="image/jpg"/>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700" r:id="rId3"/>
    <p:sldMasterId id="2147483711" r:id="rId4"/>
    <p:sldMasterId id="2147483741" r:id="rId5"/>
  </p:sldMasterIdLst>
  <p:notesMasterIdLst>
    <p:notesMasterId r:id="rId163"/>
  </p:notesMasterIdLst>
  <p:sldIdLst>
    <p:sldId id="2038" r:id="rId6"/>
    <p:sldId id="2123" r:id="rId7"/>
    <p:sldId id="1842" r:id="rId8"/>
    <p:sldId id="1843" r:id="rId9"/>
    <p:sldId id="1844" r:id="rId10"/>
    <p:sldId id="1845" r:id="rId11"/>
    <p:sldId id="1846" r:id="rId12"/>
    <p:sldId id="2044" r:id="rId13"/>
    <p:sldId id="312" r:id="rId14"/>
    <p:sldId id="1916" r:id="rId15"/>
    <p:sldId id="1892" r:id="rId16"/>
    <p:sldId id="2039" r:id="rId17"/>
    <p:sldId id="269" r:id="rId18"/>
    <p:sldId id="2302" r:id="rId19"/>
    <p:sldId id="2041" r:id="rId20"/>
    <p:sldId id="1918" r:id="rId21"/>
    <p:sldId id="2254" r:id="rId22"/>
    <p:sldId id="2045" r:id="rId23"/>
    <p:sldId id="1848" r:id="rId24"/>
    <p:sldId id="2046" r:id="rId25"/>
    <p:sldId id="2049" r:id="rId26"/>
    <p:sldId id="2051" r:id="rId27"/>
    <p:sldId id="2052" r:id="rId28"/>
    <p:sldId id="2053" r:id="rId29"/>
    <p:sldId id="2058" r:id="rId30"/>
    <p:sldId id="2055" r:id="rId31"/>
    <p:sldId id="2054" r:id="rId32"/>
    <p:sldId id="306" r:id="rId33"/>
    <p:sldId id="287" r:id="rId34"/>
    <p:sldId id="1853" r:id="rId35"/>
    <p:sldId id="2057" r:id="rId36"/>
    <p:sldId id="1855" r:id="rId37"/>
    <p:sldId id="284" r:id="rId38"/>
    <p:sldId id="290" r:id="rId39"/>
    <p:sldId id="2261" r:id="rId40"/>
    <p:sldId id="2263" r:id="rId41"/>
    <p:sldId id="1859" r:id="rId42"/>
    <p:sldId id="2256" r:id="rId43"/>
    <p:sldId id="2056" r:id="rId44"/>
    <p:sldId id="2257" r:id="rId45"/>
    <p:sldId id="2264" r:id="rId46"/>
    <p:sldId id="294" r:id="rId47"/>
    <p:sldId id="295" r:id="rId48"/>
    <p:sldId id="296" r:id="rId49"/>
    <p:sldId id="297" r:id="rId50"/>
    <p:sldId id="298" r:id="rId51"/>
    <p:sldId id="299" r:id="rId52"/>
    <p:sldId id="1888" r:id="rId53"/>
    <p:sldId id="1889" r:id="rId54"/>
    <p:sldId id="2265" r:id="rId55"/>
    <p:sldId id="2266" r:id="rId56"/>
    <p:sldId id="2267" r:id="rId57"/>
    <p:sldId id="1866" r:id="rId58"/>
    <p:sldId id="2274" r:id="rId59"/>
    <p:sldId id="2268" r:id="rId60"/>
    <p:sldId id="2275" r:id="rId61"/>
    <p:sldId id="2276" r:id="rId62"/>
    <p:sldId id="1863" r:id="rId63"/>
    <p:sldId id="2270" r:id="rId64"/>
    <p:sldId id="1904" r:id="rId65"/>
    <p:sldId id="1864" r:id="rId66"/>
    <p:sldId id="1865" r:id="rId67"/>
    <p:sldId id="2277" r:id="rId68"/>
    <p:sldId id="2278" r:id="rId69"/>
    <p:sldId id="2279" r:id="rId70"/>
    <p:sldId id="2280" r:id="rId71"/>
    <p:sldId id="2281" r:id="rId72"/>
    <p:sldId id="2282" r:id="rId73"/>
    <p:sldId id="1869" r:id="rId74"/>
    <p:sldId id="1870" r:id="rId75"/>
    <p:sldId id="1994" r:id="rId76"/>
    <p:sldId id="2242" r:id="rId77"/>
    <p:sldId id="2243" r:id="rId78"/>
    <p:sldId id="1871" r:id="rId79"/>
    <p:sldId id="1873" r:id="rId80"/>
    <p:sldId id="1874" r:id="rId81"/>
    <p:sldId id="1868" r:id="rId82"/>
    <p:sldId id="2283" r:id="rId83"/>
    <p:sldId id="1876" r:id="rId84"/>
    <p:sldId id="2284" r:id="rId85"/>
    <p:sldId id="1911" r:id="rId86"/>
    <p:sldId id="1884" r:id="rId87"/>
    <p:sldId id="1895" r:id="rId88"/>
    <p:sldId id="1875" r:id="rId89"/>
    <p:sldId id="1877" r:id="rId90"/>
    <p:sldId id="1894" r:id="rId91"/>
    <p:sldId id="2301" r:id="rId92"/>
    <p:sldId id="1880" r:id="rId93"/>
    <p:sldId id="1909" r:id="rId94"/>
    <p:sldId id="1887" r:id="rId95"/>
    <p:sldId id="1898" r:id="rId96"/>
    <p:sldId id="1897" r:id="rId97"/>
    <p:sldId id="1899" r:id="rId98"/>
    <p:sldId id="319" r:id="rId99"/>
    <p:sldId id="2040" r:id="rId100"/>
    <p:sldId id="323" r:id="rId101"/>
    <p:sldId id="324" r:id="rId102"/>
    <p:sldId id="325" r:id="rId103"/>
    <p:sldId id="326" r:id="rId104"/>
    <p:sldId id="330" r:id="rId105"/>
    <p:sldId id="331" r:id="rId106"/>
    <p:sldId id="332" r:id="rId107"/>
    <p:sldId id="333" r:id="rId108"/>
    <p:sldId id="334" r:id="rId109"/>
    <p:sldId id="336" r:id="rId110"/>
    <p:sldId id="1905" r:id="rId111"/>
    <p:sldId id="2258" r:id="rId112"/>
    <p:sldId id="2292" r:id="rId113"/>
    <p:sldId id="2294" r:id="rId114"/>
    <p:sldId id="2295" r:id="rId115"/>
    <p:sldId id="2297" r:id="rId116"/>
    <p:sldId id="2296" r:id="rId117"/>
    <p:sldId id="2298" r:id="rId118"/>
    <p:sldId id="2290" r:id="rId119"/>
    <p:sldId id="2255" r:id="rId120"/>
    <p:sldId id="2059" r:id="rId121"/>
    <p:sldId id="1886" r:id="rId122"/>
    <p:sldId id="2060" r:id="rId123"/>
    <p:sldId id="301" r:id="rId124"/>
    <p:sldId id="2181" r:id="rId125"/>
    <p:sldId id="2182" r:id="rId126"/>
    <p:sldId id="2185" r:id="rId127"/>
    <p:sldId id="2186" r:id="rId128"/>
    <p:sldId id="2180" r:id="rId129"/>
    <p:sldId id="2184" r:id="rId130"/>
    <p:sldId id="2248" r:id="rId131"/>
    <p:sldId id="2082" r:id="rId132"/>
    <p:sldId id="2106" r:id="rId133"/>
    <p:sldId id="292" r:id="rId134"/>
    <p:sldId id="2009" r:id="rId135"/>
    <p:sldId id="2250" r:id="rId136"/>
    <p:sldId id="2251" r:id="rId137"/>
    <p:sldId id="2252" r:id="rId138"/>
    <p:sldId id="2253" r:id="rId139"/>
    <p:sldId id="2103" r:id="rId140"/>
    <p:sldId id="2236" r:id="rId141"/>
    <p:sldId id="2042" r:id="rId142"/>
    <p:sldId id="1908" r:id="rId143"/>
    <p:sldId id="2299" r:id="rId144"/>
    <p:sldId id="1912" r:id="rId145"/>
    <p:sldId id="1913" r:id="rId146"/>
    <p:sldId id="1925" r:id="rId147"/>
    <p:sldId id="1926" r:id="rId148"/>
    <p:sldId id="1927" r:id="rId149"/>
    <p:sldId id="1928" r:id="rId150"/>
    <p:sldId id="1929" r:id="rId151"/>
    <p:sldId id="1930" r:id="rId152"/>
    <p:sldId id="1931" r:id="rId153"/>
    <p:sldId id="1932" r:id="rId154"/>
    <p:sldId id="1933" r:id="rId155"/>
    <p:sldId id="1934" r:id="rId156"/>
    <p:sldId id="1935" r:id="rId157"/>
    <p:sldId id="1936" r:id="rId158"/>
    <p:sldId id="1891" r:id="rId159"/>
    <p:sldId id="1872" r:id="rId160"/>
    <p:sldId id="2285" r:id="rId161"/>
    <p:sldId id="2300" r:id="rId162"/>
  </p:sldIdLst>
  <p:sldSz cx="9144000" cy="5143500" type="screen16x9"/>
  <p:notesSz cx="6858000" cy="9144000"/>
  <p:embeddedFontLst>
    <p:embeddedFont>
      <p:font typeface="Avenir Book" panose="02000503020000020003" pitchFamily="2" charset="0"/>
      <p:regular r:id="rId164"/>
      <p:italic r:id="rId165"/>
    </p:embeddedFont>
    <p:embeddedFont>
      <p:font typeface="Cambria Math" panose="02040503050406030204" pitchFamily="18" charset="0"/>
      <p:regular r:id="rId166"/>
    </p:embeddedFont>
    <p:embeddedFont>
      <p:font typeface="Consolas" panose="020B0609020204030204" pitchFamily="49" charset="0"/>
      <p:regular r:id="rId167"/>
      <p:bold r:id="rId168"/>
      <p:italic r:id="rId169"/>
      <p:boldItalic r:id="rId170"/>
    </p:embeddedFont>
    <p:embeddedFont>
      <p:font typeface="Corbel" panose="020B0503020204020204" pitchFamily="34" charset="0"/>
      <p:regular r:id="rId171"/>
      <p:bold r:id="rId172"/>
      <p:italic r:id="rId173"/>
      <p:boldItalic r:id="rId174"/>
    </p:embeddedFont>
    <p:embeddedFont>
      <p:font typeface="Roboto" panose="02000000000000000000" pitchFamily="2" charset="0"/>
      <p:regular r:id="rId175"/>
      <p:bold r:id="rId176"/>
      <p:italic r:id="rId177"/>
      <p:boldItalic r:id="rId178"/>
    </p:embeddedFont>
    <p:embeddedFont>
      <p:font typeface="Source Sans Pro" panose="020B0503030403020204" pitchFamily="34" charset="0"/>
      <p:regular r:id="rId179"/>
      <p:bold r:id="rId180"/>
      <p:italic r:id="rId181"/>
      <p:boldItalic r:id="rId182"/>
    </p:embeddedFont>
    <p:embeddedFont>
      <p:font typeface="Source Serif Pro" panose="02040603050405020204" pitchFamily="18" charset="0"/>
      <p:regular r:id="rId183"/>
      <p:bold r:id="rId184"/>
      <p:italic r:id="rId185"/>
      <p:boldItalic r:id="rId186"/>
    </p:embeddedFont>
    <p:embeddedFont>
      <p:font typeface="Tahoma" panose="020B0604030504040204" pitchFamily="34" charset="0"/>
      <p:regular r:id="rId187"/>
      <p:bold r:id="rId188"/>
    </p:embeddedFont>
    <p:embeddedFont>
      <p:font typeface="Yu Gothic" panose="020B0400000000000000" pitchFamily="34" charset="-128"/>
      <p:regular r:id="rId189"/>
      <p:bold r:id="rId1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18FDF"/>
    <a:srgbClr val="E4FFDE"/>
    <a:srgbClr val="0E0CC0"/>
    <a:srgbClr val="F6F6F4"/>
    <a:srgbClr val="EA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EB4032-0E75-4849-B0C0-2B74B9814CCF}" v="1" dt="2024-02-25T21:30:48.0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06"/>
    <p:restoredTop sz="83605"/>
  </p:normalViewPr>
  <p:slideViewPr>
    <p:cSldViewPr snapToGrid="0">
      <p:cViewPr varScale="1">
        <p:scale>
          <a:sx n="135" d="100"/>
          <a:sy n="135" d="100"/>
        </p:scale>
        <p:origin x="10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font" Target="fonts/font7.fntdata"/><Relationship Id="rId191"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font" Target="fonts/font18.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font" Target="fonts/font8.fntdata"/><Relationship Id="rId192" Type="http://schemas.openxmlformats.org/officeDocument/2006/relationships/viewProps" Target="viewProp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font" Target="fonts/font19.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font" Target="fonts/font9.fntdata"/><Relationship Id="rId193" Type="http://schemas.openxmlformats.org/officeDocument/2006/relationships/theme" Target="theme/theme1.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font" Target="fonts/font15.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font" Target="fonts/font10.fntdata"/><Relationship Id="rId194"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notesMaster" Target="notesMasters/notesMaster1.xml"/><Relationship Id="rId184" Type="http://schemas.openxmlformats.org/officeDocument/2006/relationships/font" Target="fonts/font21.fntdata"/><Relationship Id="rId189" Type="http://schemas.openxmlformats.org/officeDocument/2006/relationships/font" Target="fonts/font26.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font" Target="fonts/font11.fntdata"/><Relationship Id="rId179" Type="http://schemas.openxmlformats.org/officeDocument/2006/relationships/font" Target="fonts/font16.fntdata"/><Relationship Id="rId195" Type="http://schemas.microsoft.com/office/2016/11/relationships/changesInfo" Target="changesInfos/changesInfo1.xml"/><Relationship Id="rId190" Type="http://schemas.openxmlformats.org/officeDocument/2006/relationships/font" Target="fonts/font2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font" Target="fonts/font1.fntdata"/><Relationship Id="rId169" Type="http://schemas.openxmlformats.org/officeDocument/2006/relationships/font" Target="fonts/font6.fntdata"/><Relationship Id="rId185" Type="http://schemas.openxmlformats.org/officeDocument/2006/relationships/font" Target="fonts/font22.fntdata"/><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font" Target="fonts/font17.fntdata"/><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font" Target="fonts/font12.fntdata"/><Relationship Id="rId196" Type="http://schemas.microsoft.com/office/2015/10/relationships/revisionInfo" Target="revisionInfo.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font" Target="fonts/font2.fntdata"/><Relationship Id="rId186" Type="http://schemas.openxmlformats.org/officeDocument/2006/relationships/font" Target="fonts/font23.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font" Target="fonts/font13.fntdata"/><Relationship Id="rId197" Type="http://schemas.microsoft.com/office/2018/10/relationships/authors" Target="author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font" Target="fonts/font3.fntdata"/><Relationship Id="rId187" Type="http://schemas.openxmlformats.org/officeDocument/2006/relationships/font" Target="fonts/font24.fntdata"/><Relationship Id="rId1" Type="http://schemas.openxmlformats.org/officeDocument/2006/relationships/slideMaster" Target="slideMasters/slide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font" Target="fonts/font14.fntdata"/><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font" Target="fonts/font4.fntdata"/><Relationship Id="rId188" Type="http://schemas.openxmlformats.org/officeDocument/2006/relationships/font" Target="fonts/font2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27A7B5A7-21A5-8336-92A6-E1A4FAA3FF9D}"/>
    <pc:docChg chg="addSld modSld">
      <pc:chgData name="Daniel Khashabi" userId="S::dkhasha1@jh.edu::62390808-c838-45e6-be59-d6fd0d208bc8" providerId="AD" clId="Web-{27A7B5A7-21A5-8336-92A6-E1A4FAA3FF9D}" dt="2023-02-15T19:58:10.483" v="3" actId="20577"/>
      <pc:docMkLst>
        <pc:docMk/>
      </pc:docMkLst>
      <pc:sldChg chg="modSp new">
        <pc:chgData name="Daniel Khashabi" userId="S::dkhasha1@jh.edu::62390808-c838-45e6-be59-d6fd0d208bc8" providerId="AD" clId="Web-{27A7B5A7-21A5-8336-92A6-E1A4FAA3FF9D}" dt="2023-02-15T19:58:10.483" v="3" actId="20577"/>
        <pc:sldMkLst>
          <pc:docMk/>
          <pc:sldMk cId="1541580817" sldId="304"/>
        </pc:sldMkLst>
        <pc:spChg chg="mod">
          <ac:chgData name="Daniel Khashabi" userId="S::dkhasha1@jh.edu::62390808-c838-45e6-be59-d6fd0d208bc8" providerId="AD" clId="Web-{27A7B5A7-21A5-8336-92A6-E1A4FAA3FF9D}" dt="2023-02-15T19:58:10.483" v="3" actId="20577"/>
          <ac:spMkLst>
            <pc:docMk/>
            <pc:sldMk cId="1541580817" sldId="304"/>
            <ac:spMk id="3" creationId="{EA0B3AAB-F2DE-6A4B-2C47-6B2EA178A54E}"/>
          </ac:spMkLst>
        </pc:spChg>
      </pc:sldChg>
    </pc:docChg>
  </pc:docChgLst>
  <pc:docChgLst>
    <pc:chgData name="Daniel Khashabi" userId="62390808-c838-45e6-be59-d6fd0d208bc8" providerId="ADAL" clId="{9F58FA36-887F-5F4C-A544-937BEFA04F33}"/>
    <pc:docChg chg="undo custSel addSld modSld">
      <pc:chgData name="Daniel Khashabi" userId="62390808-c838-45e6-be59-d6fd0d208bc8" providerId="ADAL" clId="{9F58FA36-887F-5F4C-A544-937BEFA04F33}" dt="2024-01-25T15:55:42.609" v="208" actId="313"/>
      <pc:docMkLst>
        <pc:docMk/>
      </pc:docMkLst>
      <pc:sldChg chg="modSp new mod">
        <pc:chgData name="Daniel Khashabi" userId="62390808-c838-45e6-be59-d6fd0d208bc8" providerId="ADAL" clId="{9F58FA36-887F-5F4C-A544-937BEFA04F33}" dt="2024-01-15T06:17:14.367" v="80" actId="20577"/>
        <pc:sldMkLst>
          <pc:docMk/>
          <pc:sldMk cId="3801016093" sldId="2299"/>
        </pc:sldMkLst>
        <pc:spChg chg="mod">
          <ac:chgData name="Daniel Khashabi" userId="62390808-c838-45e6-be59-d6fd0d208bc8" providerId="ADAL" clId="{9F58FA36-887F-5F4C-A544-937BEFA04F33}" dt="2024-01-15T06:16:45.933" v="24" actId="20577"/>
          <ac:spMkLst>
            <pc:docMk/>
            <pc:sldMk cId="3801016093" sldId="2299"/>
            <ac:spMk id="2" creationId="{14E5D61D-FC0E-FAEC-A6E1-CF4390B75148}"/>
          </ac:spMkLst>
        </pc:spChg>
        <pc:spChg chg="mod">
          <ac:chgData name="Daniel Khashabi" userId="62390808-c838-45e6-be59-d6fd0d208bc8" providerId="ADAL" clId="{9F58FA36-887F-5F4C-A544-937BEFA04F33}" dt="2024-01-15T06:17:14.367" v="80" actId="20577"/>
          <ac:spMkLst>
            <pc:docMk/>
            <pc:sldMk cId="3801016093" sldId="2299"/>
            <ac:spMk id="3" creationId="{23201FC1-0F2E-C005-F5F6-56668E487A49}"/>
          </ac:spMkLst>
        </pc:spChg>
      </pc:sldChg>
      <pc:sldChg chg="modSp new mod">
        <pc:chgData name="Daniel Khashabi" userId="62390808-c838-45e6-be59-d6fd0d208bc8" providerId="ADAL" clId="{9F58FA36-887F-5F4C-A544-937BEFA04F33}" dt="2024-01-25T03:26:33.307" v="100" actId="20577"/>
        <pc:sldMkLst>
          <pc:docMk/>
          <pc:sldMk cId="1047143155" sldId="2300"/>
        </pc:sldMkLst>
        <pc:spChg chg="mod">
          <ac:chgData name="Daniel Khashabi" userId="62390808-c838-45e6-be59-d6fd0d208bc8" providerId="ADAL" clId="{9F58FA36-887F-5F4C-A544-937BEFA04F33}" dt="2024-01-25T03:26:33.307" v="100" actId="20577"/>
          <ac:spMkLst>
            <pc:docMk/>
            <pc:sldMk cId="1047143155" sldId="2300"/>
            <ac:spMk id="3" creationId="{8B42BEA0-C198-9A07-3612-E1D4544649F2}"/>
          </ac:spMkLst>
        </pc:spChg>
      </pc:sldChg>
      <pc:sldChg chg="modSp new mod">
        <pc:chgData name="Daniel Khashabi" userId="62390808-c838-45e6-be59-d6fd0d208bc8" providerId="ADAL" clId="{9F58FA36-887F-5F4C-A544-937BEFA04F33}" dt="2024-01-25T15:49:43.639" v="103" actId="20577"/>
        <pc:sldMkLst>
          <pc:docMk/>
          <pc:sldMk cId="3550204849" sldId="2301"/>
        </pc:sldMkLst>
        <pc:spChg chg="mod">
          <ac:chgData name="Daniel Khashabi" userId="62390808-c838-45e6-be59-d6fd0d208bc8" providerId="ADAL" clId="{9F58FA36-887F-5F4C-A544-937BEFA04F33}" dt="2024-01-25T15:49:43.639" v="103" actId="20577"/>
          <ac:spMkLst>
            <pc:docMk/>
            <pc:sldMk cId="3550204849" sldId="2301"/>
            <ac:spMk id="3" creationId="{324E25E8-2598-54F7-BEF9-41D9D793BD32}"/>
          </ac:spMkLst>
        </pc:spChg>
      </pc:sldChg>
      <pc:sldChg chg="modSp new mod">
        <pc:chgData name="Daniel Khashabi" userId="62390808-c838-45e6-be59-d6fd0d208bc8" providerId="ADAL" clId="{9F58FA36-887F-5F4C-A544-937BEFA04F33}" dt="2024-01-25T15:55:42.609" v="208" actId="313"/>
        <pc:sldMkLst>
          <pc:docMk/>
          <pc:sldMk cId="3998690674" sldId="2302"/>
        </pc:sldMkLst>
        <pc:spChg chg="mod">
          <ac:chgData name="Daniel Khashabi" userId="62390808-c838-45e6-be59-d6fd0d208bc8" providerId="ADAL" clId="{9F58FA36-887F-5F4C-A544-937BEFA04F33}" dt="2024-01-25T15:55:42.609" v="208" actId="313"/>
          <ac:spMkLst>
            <pc:docMk/>
            <pc:sldMk cId="3998690674" sldId="2302"/>
            <ac:spMk id="3" creationId="{3AF6B74A-EEBE-E2C0-040B-F139572BC866}"/>
          </ac:spMkLst>
        </pc:spChg>
      </pc:sldChg>
    </pc:docChg>
  </pc:docChgLst>
  <pc:docChgLst>
    <pc:chgData name="Daniel Khashabi" userId="62390808-c838-45e6-be59-d6fd0d208bc8" providerId="ADAL" clId="{BF4D372A-EB5D-9148-B8E0-DCF12512A5C1}"/>
    <pc:docChg chg="undo redo custSel addSld delSld modSld sldOrd modMainMaster">
      <pc:chgData name="Daniel Khashabi" userId="62390808-c838-45e6-be59-d6fd0d208bc8" providerId="ADAL" clId="{BF4D372A-EB5D-9148-B8E0-DCF12512A5C1}" dt="2023-04-05T02:50:20.548" v="19606" actId="20577"/>
      <pc:docMkLst>
        <pc:docMk/>
      </pc:docMkLst>
      <pc:sldChg chg="addSp delSp modSp add del mod chgLayout">
        <pc:chgData name="Daniel Khashabi" userId="62390808-c838-45e6-be59-d6fd0d208bc8" providerId="ADAL" clId="{BF4D372A-EB5D-9148-B8E0-DCF12512A5C1}" dt="2023-03-31T00:35:44.626" v="533" actId="2696"/>
        <pc:sldMkLst>
          <pc:docMk/>
          <pc:sldMk cId="0" sldId="260"/>
        </pc:sldMkLst>
        <pc:spChg chg="mod ord">
          <ac:chgData name="Daniel Khashabi" userId="62390808-c838-45e6-be59-d6fd0d208bc8" providerId="ADAL" clId="{BF4D372A-EB5D-9148-B8E0-DCF12512A5C1}" dt="2023-03-30T23:57:23.542" v="289" actId="700"/>
          <ac:spMkLst>
            <pc:docMk/>
            <pc:sldMk cId="0" sldId="260"/>
            <ac:spMk id="2" creationId="{00000000-0000-0000-0000-000000000000}"/>
          </ac:spMkLst>
        </pc:spChg>
        <pc:spChg chg="del mod">
          <ac:chgData name="Daniel Khashabi" userId="62390808-c838-45e6-be59-d6fd0d208bc8" providerId="ADAL" clId="{BF4D372A-EB5D-9148-B8E0-DCF12512A5C1}" dt="2023-03-30T23:57:27.233" v="291" actId="478"/>
          <ac:spMkLst>
            <pc:docMk/>
            <pc:sldMk cId="0" sldId="260"/>
            <ac:spMk id="3" creationId="{00000000-0000-0000-0000-000000000000}"/>
          </ac:spMkLst>
        </pc:spChg>
        <pc:spChg chg="mod ord">
          <ac:chgData name="Daniel Khashabi" userId="62390808-c838-45e6-be59-d6fd0d208bc8" providerId="ADAL" clId="{BF4D372A-EB5D-9148-B8E0-DCF12512A5C1}" dt="2023-03-30T23:57:23.542" v="289" actId="700"/>
          <ac:spMkLst>
            <pc:docMk/>
            <pc:sldMk cId="0" sldId="260"/>
            <ac:spMk id="4" creationId="{00000000-0000-0000-0000-000000000000}"/>
          </ac:spMkLst>
        </pc:spChg>
        <pc:spChg chg="add mod ord">
          <ac:chgData name="Daniel Khashabi" userId="62390808-c838-45e6-be59-d6fd0d208bc8" providerId="ADAL" clId="{BF4D372A-EB5D-9148-B8E0-DCF12512A5C1}" dt="2023-03-31T00:03:39.237" v="401" actId="21"/>
          <ac:spMkLst>
            <pc:docMk/>
            <pc:sldMk cId="0" sldId="260"/>
            <ac:spMk id="5" creationId="{33B5ECBF-6748-4D4F-0E89-2328F4EBE1F3}"/>
          </ac:spMkLst>
        </pc:spChg>
      </pc:sldChg>
      <pc:sldChg chg="modSp add del">
        <pc:chgData name="Daniel Khashabi" userId="62390808-c838-45e6-be59-d6fd0d208bc8" providerId="ADAL" clId="{BF4D372A-EB5D-9148-B8E0-DCF12512A5C1}" dt="2023-03-30T23:51:53.334" v="151" actId="2696"/>
        <pc:sldMkLst>
          <pc:docMk/>
          <pc:sldMk cId="0" sldId="261"/>
        </pc:sldMkLst>
        <pc:spChg chg="mod">
          <ac:chgData name="Daniel Khashabi" userId="62390808-c838-45e6-be59-d6fd0d208bc8" providerId="ADAL" clId="{BF4D372A-EB5D-9148-B8E0-DCF12512A5C1}" dt="2023-03-30T23:38:02.146" v="142"/>
          <ac:spMkLst>
            <pc:docMk/>
            <pc:sldMk cId="0" sldId="261"/>
            <ac:spMk id="2" creationId="{00000000-0000-0000-0000-000000000000}"/>
          </ac:spMkLst>
        </pc:spChg>
        <pc:spChg chg="mod">
          <ac:chgData name="Daniel Khashabi" userId="62390808-c838-45e6-be59-d6fd0d208bc8" providerId="ADAL" clId="{BF4D372A-EB5D-9148-B8E0-DCF12512A5C1}" dt="2023-03-30T23:38:02.146" v="142"/>
          <ac:spMkLst>
            <pc:docMk/>
            <pc:sldMk cId="0" sldId="261"/>
            <ac:spMk id="4" creationId="{00000000-0000-0000-0000-000000000000}"/>
          </ac:spMkLst>
        </pc:spChg>
        <pc:spChg chg="mod">
          <ac:chgData name="Daniel Khashabi" userId="62390808-c838-45e6-be59-d6fd0d208bc8" providerId="ADAL" clId="{BF4D372A-EB5D-9148-B8E0-DCF12512A5C1}" dt="2023-03-30T23:38:02.146" v="142"/>
          <ac:spMkLst>
            <pc:docMk/>
            <pc:sldMk cId="0" sldId="261"/>
            <ac:spMk id="5" creationId="{00000000-0000-0000-0000-000000000000}"/>
          </ac:spMkLst>
        </pc:spChg>
        <pc:spChg chg="mod">
          <ac:chgData name="Daniel Khashabi" userId="62390808-c838-45e6-be59-d6fd0d208bc8" providerId="ADAL" clId="{BF4D372A-EB5D-9148-B8E0-DCF12512A5C1}" dt="2023-03-30T23:38:02.146" v="142"/>
          <ac:spMkLst>
            <pc:docMk/>
            <pc:sldMk cId="0" sldId="261"/>
            <ac:spMk id="6" creationId="{00000000-0000-0000-0000-000000000000}"/>
          </ac:spMkLst>
        </pc:spChg>
      </pc:sldChg>
      <pc:sldChg chg="modSp add del">
        <pc:chgData name="Daniel Khashabi" userId="62390808-c838-45e6-be59-d6fd0d208bc8" providerId="ADAL" clId="{BF4D372A-EB5D-9148-B8E0-DCF12512A5C1}" dt="2023-03-30T23:28:37.514" v="138" actId="2696"/>
        <pc:sldMkLst>
          <pc:docMk/>
          <pc:sldMk cId="0" sldId="262"/>
        </pc:sldMkLst>
        <pc:spChg chg="mod">
          <ac:chgData name="Daniel Khashabi" userId="62390808-c838-45e6-be59-d6fd0d208bc8" providerId="ADAL" clId="{BF4D372A-EB5D-9148-B8E0-DCF12512A5C1}" dt="2023-03-30T23:27:10.411" v="135"/>
          <ac:spMkLst>
            <pc:docMk/>
            <pc:sldMk cId="0" sldId="262"/>
            <ac:spMk id="8" creationId="{00000000-0000-0000-0000-000000000000}"/>
          </ac:spMkLst>
        </pc:spChg>
      </pc:sldChg>
      <pc:sldChg chg="add del">
        <pc:chgData name="Daniel Khashabi" userId="62390808-c838-45e6-be59-d6fd0d208bc8" providerId="ADAL" clId="{BF4D372A-EB5D-9148-B8E0-DCF12512A5C1}" dt="2023-03-30T23:28:38.051" v="139" actId="2696"/>
        <pc:sldMkLst>
          <pc:docMk/>
          <pc:sldMk cId="0" sldId="263"/>
        </pc:sldMkLst>
      </pc:sldChg>
      <pc:sldChg chg="modSp add del">
        <pc:chgData name="Daniel Khashabi" userId="62390808-c838-45e6-be59-d6fd0d208bc8" providerId="ADAL" clId="{BF4D372A-EB5D-9148-B8E0-DCF12512A5C1}" dt="2023-03-30T23:28:39.558" v="140" actId="2696"/>
        <pc:sldMkLst>
          <pc:docMk/>
          <pc:sldMk cId="0" sldId="264"/>
        </pc:sldMkLst>
        <pc:spChg chg="mod">
          <ac:chgData name="Daniel Khashabi" userId="62390808-c838-45e6-be59-d6fd0d208bc8" providerId="ADAL" clId="{BF4D372A-EB5D-9148-B8E0-DCF12512A5C1}" dt="2023-03-30T23:27:10.411" v="135"/>
          <ac:spMkLst>
            <pc:docMk/>
            <pc:sldMk cId="0" sldId="264"/>
            <ac:spMk id="7" creationId="{00000000-0000-0000-0000-000000000000}"/>
          </ac:spMkLst>
        </pc:spChg>
      </pc:sldChg>
      <pc:sldChg chg="modSp add del">
        <pc:chgData name="Daniel Khashabi" userId="62390808-c838-45e6-be59-d6fd0d208bc8" providerId="ADAL" clId="{BF4D372A-EB5D-9148-B8E0-DCF12512A5C1}" dt="2023-03-30T23:28:40.458" v="141" actId="2696"/>
        <pc:sldMkLst>
          <pc:docMk/>
          <pc:sldMk cId="0" sldId="265"/>
        </pc:sldMkLst>
        <pc:spChg chg="mod">
          <ac:chgData name="Daniel Khashabi" userId="62390808-c838-45e6-be59-d6fd0d208bc8" providerId="ADAL" clId="{BF4D372A-EB5D-9148-B8E0-DCF12512A5C1}" dt="2023-03-30T23:27:10.411" v="135"/>
          <ac:spMkLst>
            <pc:docMk/>
            <pc:sldMk cId="0" sldId="265"/>
            <ac:spMk id="6" creationId="{00000000-0000-0000-0000-000000000000}"/>
          </ac:spMkLst>
        </pc:spChg>
      </pc:sldChg>
      <pc:sldChg chg="modSp add del">
        <pc:chgData name="Daniel Khashabi" userId="62390808-c838-45e6-be59-d6fd0d208bc8" providerId="ADAL" clId="{BF4D372A-EB5D-9148-B8E0-DCF12512A5C1}" dt="2023-03-30T23:51:48.313" v="150" actId="2696"/>
        <pc:sldMkLst>
          <pc:docMk/>
          <pc:sldMk cId="0" sldId="266"/>
        </pc:sldMkLst>
        <pc:spChg chg="mod">
          <ac:chgData name="Daniel Khashabi" userId="62390808-c838-45e6-be59-d6fd0d208bc8" providerId="ADAL" clId="{BF4D372A-EB5D-9148-B8E0-DCF12512A5C1}" dt="2023-03-30T23:38:02.146" v="142"/>
          <ac:spMkLst>
            <pc:docMk/>
            <pc:sldMk cId="0" sldId="266"/>
            <ac:spMk id="2" creationId="{00000000-0000-0000-0000-000000000000}"/>
          </ac:spMkLst>
        </pc:spChg>
        <pc:spChg chg="mod">
          <ac:chgData name="Daniel Khashabi" userId="62390808-c838-45e6-be59-d6fd0d208bc8" providerId="ADAL" clId="{BF4D372A-EB5D-9148-B8E0-DCF12512A5C1}" dt="2023-03-30T23:38:02.146" v="142"/>
          <ac:spMkLst>
            <pc:docMk/>
            <pc:sldMk cId="0" sldId="266"/>
            <ac:spMk id="3" creationId="{00000000-0000-0000-0000-000000000000}"/>
          </ac:spMkLst>
        </pc:spChg>
        <pc:spChg chg="mod">
          <ac:chgData name="Daniel Khashabi" userId="62390808-c838-45e6-be59-d6fd0d208bc8" providerId="ADAL" clId="{BF4D372A-EB5D-9148-B8E0-DCF12512A5C1}" dt="2023-03-30T23:38:02.146" v="142"/>
          <ac:spMkLst>
            <pc:docMk/>
            <pc:sldMk cId="0" sldId="266"/>
            <ac:spMk id="5" creationId="{00000000-0000-0000-0000-000000000000}"/>
          </ac:spMkLst>
        </pc:spChg>
      </pc:sldChg>
      <pc:sldChg chg="modSp add del">
        <pc:chgData name="Daniel Khashabi" userId="62390808-c838-45e6-be59-d6fd0d208bc8" providerId="ADAL" clId="{BF4D372A-EB5D-9148-B8E0-DCF12512A5C1}" dt="2023-03-30T23:51:41.029" v="147" actId="2696"/>
        <pc:sldMkLst>
          <pc:docMk/>
          <pc:sldMk cId="0" sldId="267"/>
        </pc:sldMkLst>
        <pc:spChg chg="mod">
          <ac:chgData name="Daniel Khashabi" userId="62390808-c838-45e6-be59-d6fd0d208bc8" providerId="ADAL" clId="{BF4D372A-EB5D-9148-B8E0-DCF12512A5C1}" dt="2023-03-30T23:38:02.146" v="142"/>
          <ac:spMkLst>
            <pc:docMk/>
            <pc:sldMk cId="0" sldId="267"/>
            <ac:spMk id="3" creationId="{00000000-0000-0000-0000-000000000000}"/>
          </ac:spMkLst>
        </pc:spChg>
        <pc:spChg chg="mod">
          <ac:chgData name="Daniel Khashabi" userId="62390808-c838-45e6-be59-d6fd0d208bc8" providerId="ADAL" clId="{BF4D372A-EB5D-9148-B8E0-DCF12512A5C1}" dt="2023-03-30T23:38:02.146" v="142"/>
          <ac:spMkLst>
            <pc:docMk/>
            <pc:sldMk cId="0" sldId="267"/>
            <ac:spMk id="4" creationId="{00000000-0000-0000-0000-000000000000}"/>
          </ac:spMkLst>
        </pc:spChg>
        <pc:spChg chg="mod">
          <ac:chgData name="Daniel Khashabi" userId="62390808-c838-45e6-be59-d6fd0d208bc8" providerId="ADAL" clId="{BF4D372A-EB5D-9148-B8E0-DCF12512A5C1}" dt="2023-03-30T23:38:02.146" v="142"/>
          <ac:spMkLst>
            <pc:docMk/>
            <pc:sldMk cId="0" sldId="267"/>
            <ac:spMk id="5" creationId="{00000000-0000-0000-0000-000000000000}"/>
          </ac:spMkLst>
        </pc:spChg>
        <pc:spChg chg="mod">
          <ac:chgData name="Daniel Khashabi" userId="62390808-c838-45e6-be59-d6fd0d208bc8" providerId="ADAL" clId="{BF4D372A-EB5D-9148-B8E0-DCF12512A5C1}" dt="2023-03-30T23:38:02.146" v="142"/>
          <ac:spMkLst>
            <pc:docMk/>
            <pc:sldMk cId="0" sldId="267"/>
            <ac:spMk id="6" creationId="{00000000-0000-0000-0000-000000000000}"/>
          </ac:spMkLst>
        </pc:spChg>
        <pc:spChg chg="mod">
          <ac:chgData name="Daniel Khashabi" userId="62390808-c838-45e6-be59-d6fd0d208bc8" providerId="ADAL" clId="{BF4D372A-EB5D-9148-B8E0-DCF12512A5C1}" dt="2023-03-30T23:38:02.146" v="142"/>
          <ac:spMkLst>
            <pc:docMk/>
            <pc:sldMk cId="0" sldId="267"/>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68"/>
        </pc:sldMkLst>
        <pc:spChg chg="mod">
          <ac:chgData name="Daniel Khashabi" userId="62390808-c838-45e6-be59-d6fd0d208bc8" providerId="ADAL" clId="{BF4D372A-EB5D-9148-B8E0-DCF12512A5C1}" dt="2023-03-30T23:38:02.146" v="142"/>
          <ac:spMkLst>
            <pc:docMk/>
            <pc:sldMk cId="0" sldId="268"/>
            <ac:spMk id="3" creationId="{00000000-0000-0000-0000-000000000000}"/>
          </ac:spMkLst>
        </pc:spChg>
        <pc:spChg chg="mod">
          <ac:chgData name="Daniel Khashabi" userId="62390808-c838-45e6-be59-d6fd0d208bc8" providerId="ADAL" clId="{BF4D372A-EB5D-9148-B8E0-DCF12512A5C1}" dt="2023-03-30T23:38:02.146" v="142"/>
          <ac:spMkLst>
            <pc:docMk/>
            <pc:sldMk cId="0" sldId="268"/>
            <ac:spMk id="4" creationId="{00000000-0000-0000-0000-000000000000}"/>
          </ac:spMkLst>
        </pc:spChg>
        <pc:spChg chg="mod">
          <ac:chgData name="Daniel Khashabi" userId="62390808-c838-45e6-be59-d6fd0d208bc8" providerId="ADAL" clId="{BF4D372A-EB5D-9148-B8E0-DCF12512A5C1}" dt="2023-03-30T23:38:02.146" v="142"/>
          <ac:spMkLst>
            <pc:docMk/>
            <pc:sldMk cId="0" sldId="268"/>
            <ac:spMk id="5" creationId="{00000000-0000-0000-0000-000000000000}"/>
          </ac:spMkLst>
        </pc:spChg>
        <pc:spChg chg="mod">
          <ac:chgData name="Daniel Khashabi" userId="62390808-c838-45e6-be59-d6fd0d208bc8" providerId="ADAL" clId="{BF4D372A-EB5D-9148-B8E0-DCF12512A5C1}" dt="2023-03-30T23:38:02.146" v="142"/>
          <ac:spMkLst>
            <pc:docMk/>
            <pc:sldMk cId="0" sldId="268"/>
            <ac:spMk id="6" creationId="{00000000-0000-0000-0000-000000000000}"/>
          </ac:spMkLst>
        </pc:spChg>
        <pc:spChg chg="mod">
          <ac:chgData name="Daniel Khashabi" userId="62390808-c838-45e6-be59-d6fd0d208bc8" providerId="ADAL" clId="{BF4D372A-EB5D-9148-B8E0-DCF12512A5C1}" dt="2023-03-30T23:38:02.146" v="142"/>
          <ac:spMkLst>
            <pc:docMk/>
            <pc:sldMk cId="0" sldId="268"/>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69"/>
        </pc:sldMkLst>
        <pc:spChg chg="mod">
          <ac:chgData name="Daniel Khashabi" userId="62390808-c838-45e6-be59-d6fd0d208bc8" providerId="ADAL" clId="{BF4D372A-EB5D-9148-B8E0-DCF12512A5C1}" dt="2023-03-30T23:38:02.146" v="142"/>
          <ac:spMkLst>
            <pc:docMk/>
            <pc:sldMk cId="0" sldId="269"/>
            <ac:spMk id="2" creationId="{00000000-0000-0000-0000-000000000000}"/>
          </ac:spMkLst>
        </pc:spChg>
        <pc:spChg chg="mod">
          <ac:chgData name="Daniel Khashabi" userId="62390808-c838-45e6-be59-d6fd0d208bc8" providerId="ADAL" clId="{BF4D372A-EB5D-9148-B8E0-DCF12512A5C1}" dt="2023-03-30T23:38:02.146" v="142"/>
          <ac:spMkLst>
            <pc:docMk/>
            <pc:sldMk cId="0" sldId="269"/>
            <ac:spMk id="4" creationId="{00000000-0000-0000-0000-000000000000}"/>
          </ac:spMkLst>
        </pc:spChg>
        <pc:spChg chg="mod">
          <ac:chgData name="Daniel Khashabi" userId="62390808-c838-45e6-be59-d6fd0d208bc8" providerId="ADAL" clId="{BF4D372A-EB5D-9148-B8E0-DCF12512A5C1}" dt="2023-03-30T23:38:02.146" v="142"/>
          <ac:spMkLst>
            <pc:docMk/>
            <pc:sldMk cId="0" sldId="269"/>
            <ac:spMk id="6" creationId="{00000000-0000-0000-0000-000000000000}"/>
          </ac:spMkLst>
        </pc:spChg>
        <pc:spChg chg="mod">
          <ac:chgData name="Daniel Khashabi" userId="62390808-c838-45e6-be59-d6fd0d208bc8" providerId="ADAL" clId="{BF4D372A-EB5D-9148-B8E0-DCF12512A5C1}" dt="2023-03-30T23:38:02.146" v="142"/>
          <ac:spMkLst>
            <pc:docMk/>
            <pc:sldMk cId="0" sldId="269"/>
            <ac:spMk id="7" creationId="{00000000-0000-0000-0000-000000000000}"/>
          </ac:spMkLst>
        </pc:spChg>
        <pc:spChg chg="mod">
          <ac:chgData name="Daniel Khashabi" userId="62390808-c838-45e6-be59-d6fd0d208bc8" providerId="ADAL" clId="{BF4D372A-EB5D-9148-B8E0-DCF12512A5C1}" dt="2023-03-30T23:38:02.146" v="142"/>
          <ac:spMkLst>
            <pc:docMk/>
            <pc:sldMk cId="0" sldId="269"/>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0"/>
        </pc:sldMkLst>
        <pc:spChg chg="mod">
          <ac:chgData name="Daniel Khashabi" userId="62390808-c838-45e6-be59-d6fd0d208bc8" providerId="ADAL" clId="{BF4D372A-EB5D-9148-B8E0-DCF12512A5C1}" dt="2023-03-30T23:38:02.146" v="142"/>
          <ac:spMkLst>
            <pc:docMk/>
            <pc:sldMk cId="0" sldId="270"/>
            <ac:spMk id="2" creationId="{00000000-0000-0000-0000-000000000000}"/>
          </ac:spMkLst>
        </pc:spChg>
        <pc:spChg chg="mod">
          <ac:chgData name="Daniel Khashabi" userId="62390808-c838-45e6-be59-d6fd0d208bc8" providerId="ADAL" clId="{BF4D372A-EB5D-9148-B8E0-DCF12512A5C1}" dt="2023-03-30T23:38:02.146" v="142"/>
          <ac:spMkLst>
            <pc:docMk/>
            <pc:sldMk cId="0" sldId="270"/>
            <ac:spMk id="3" creationId="{00000000-0000-0000-0000-000000000000}"/>
          </ac:spMkLst>
        </pc:spChg>
        <pc:spChg chg="mod">
          <ac:chgData name="Daniel Khashabi" userId="62390808-c838-45e6-be59-d6fd0d208bc8" providerId="ADAL" clId="{BF4D372A-EB5D-9148-B8E0-DCF12512A5C1}" dt="2023-03-30T23:38:02.146" v="142"/>
          <ac:spMkLst>
            <pc:docMk/>
            <pc:sldMk cId="0" sldId="270"/>
            <ac:spMk id="6" creationId="{00000000-0000-0000-0000-000000000000}"/>
          </ac:spMkLst>
        </pc:spChg>
        <pc:spChg chg="mod">
          <ac:chgData name="Daniel Khashabi" userId="62390808-c838-45e6-be59-d6fd0d208bc8" providerId="ADAL" clId="{BF4D372A-EB5D-9148-B8E0-DCF12512A5C1}" dt="2023-03-30T23:38:02.146" v="142"/>
          <ac:spMkLst>
            <pc:docMk/>
            <pc:sldMk cId="0" sldId="270"/>
            <ac:spMk id="7" creationId="{00000000-0000-0000-0000-000000000000}"/>
          </ac:spMkLst>
        </pc:spChg>
        <pc:spChg chg="mod">
          <ac:chgData name="Daniel Khashabi" userId="62390808-c838-45e6-be59-d6fd0d208bc8" providerId="ADAL" clId="{BF4D372A-EB5D-9148-B8E0-DCF12512A5C1}" dt="2023-03-30T23:38:02.146" v="142"/>
          <ac:spMkLst>
            <pc:docMk/>
            <pc:sldMk cId="0" sldId="270"/>
            <ac:spMk id="8" creationId="{00000000-0000-0000-0000-000000000000}"/>
          </ac:spMkLst>
        </pc:spChg>
        <pc:spChg chg="mod">
          <ac:chgData name="Daniel Khashabi" userId="62390808-c838-45e6-be59-d6fd0d208bc8" providerId="ADAL" clId="{BF4D372A-EB5D-9148-B8E0-DCF12512A5C1}" dt="2023-03-30T23:38:02.146" v="142"/>
          <ac:spMkLst>
            <pc:docMk/>
            <pc:sldMk cId="0" sldId="270"/>
            <ac:spMk id="9" creationId="{00000000-0000-0000-0000-000000000000}"/>
          </ac:spMkLst>
        </pc:spChg>
        <pc:spChg chg="mod">
          <ac:chgData name="Daniel Khashabi" userId="62390808-c838-45e6-be59-d6fd0d208bc8" providerId="ADAL" clId="{BF4D372A-EB5D-9148-B8E0-DCF12512A5C1}" dt="2023-03-30T23:38:02.146" v="142"/>
          <ac:spMkLst>
            <pc:docMk/>
            <pc:sldMk cId="0" sldId="270"/>
            <ac:spMk id="13"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1"/>
        </pc:sldMkLst>
        <pc:spChg chg="mod">
          <ac:chgData name="Daniel Khashabi" userId="62390808-c838-45e6-be59-d6fd0d208bc8" providerId="ADAL" clId="{BF4D372A-EB5D-9148-B8E0-DCF12512A5C1}" dt="2023-03-30T23:38:02.146" v="142"/>
          <ac:spMkLst>
            <pc:docMk/>
            <pc:sldMk cId="0" sldId="271"/>
            <ac:spMk id="2" creationId="{00000000-0000-0000-0000-000000000000}"/>
          </ac:spMkLst>
        </pc:spChg>
        <pc:spChg chg="mod">
          <ac:chgData name="Daniel Khashabi" userId="62390808-c838-45e6-be59-d6fd0d208bc8" providerId="ADAL" clId="{BF4D372A-EB5D-9148-B8E0-DCF12512A5C1}" dt="2023-03-30T23:38:02.146" v="142"/>
          <ac:spMkLst>
            <pc:docMk/>
            <pc:sldMk cId="0" sldId="271"/>
            <ac:spMk id="5" creationId="{00000000-0000-0000-0000-000000000000}"/>
          </ac:spMkLst>
        </pc:spChg>
        <pc:spChg chg="mod">
          <ac:chgData name="Daniel Khashabi" userId="62390808-c838-45e6-be59-d6fd0d208bc8" providerId="ADAL" clId="{BF4D372A-EB5D-9148-B8E0-DCF12512A5C1}" dt="2023-03-30T23:38:02.146" v="142"/>
          <ac:spMkLst>
            <pc:docMk/>
            <pc:sldMk cId="0" sldId="271"/>
            <ac:spMk id="6" creationId="{00000000-0000-0000-0000-000000000000}"/>
          </ac:spMkLst>
        </pc:spChg>
        <pc:spChg chg="mod">
          <ac:chgData name="Daniel Khashabi" userId="62390808-c838-45e6-be59-d6fd0d208bc8" providerId="ADAL" clId="{BF4D372A-EB5D-9148-B8E0-DCF12512A5C1}" dt="2023-03-30T23:38:02.146" v="142"/>
          <ac:spMkLst>
            <pc:docMk/>
            <pc:sldMk cId="0" sldId="271"/>
            <ac:spMk id="7" creationId="{00000000-0000-0000-0000-000000000000}"/>
          </ac:spMkLst>
        </pc:spChg>
        <pc:graphicFrameChg chg="mod">
          <ac:chgData name="Daniel Khashabi" userId="62390808-c838-45e6-be59-d6fd0d208bc8" providerId="ADAL" clId="{BF4D372A-EB5D-9148-B8E0-DCF12512A5C1}" dt="2023-03-30T23:38:02.146" v="142"/>
          <ac:graphicFrameMkLst>
            <pc:docMk/>
            <pc:sldMk cId="0" sldId="271"/>
            <ac:graphicFrameMk id="3" creationId="{00000000-0000-0000-0000-000000000000}"/>
          </ac:graphicFrameMkLst>
        </pc:graphicFrameChg>
        <pc:graphicFrameChg chg="mod">
          <ac:chgData name="Daniel Khashabi" userId="62390808-c838-45e6-be59-d6fd0d208bc8" providerId="ADAL" clId="{BF4D372A-EB5D-9148-B8E0-DCF12512A5C1}" dt="2023-03-30T23:38:02.146" v="142"/>
          <ac:graphicFrameMkLst>
            <pc:docMk/>
            <pc:sldMk cId="0" sldId="271"/>
            <ac:graphicFrameMk id="4" creationId="{00000000-0000-0000-0000-000000000000}"/>
          </ac:graphicFrameMkLst>
        </pc:graphicFrameChg>
      </pc:sldChg>
      <pc:sldChg chg="modSp add del">
        <pc:chgData name="Daniel Khashabi" userId="62390808-c838-45e6-be59-d6fd0d208bc8" providerId="ADAL" clId="{BF4D372A-EB5D-9148-B8E0-DCF12512A5C1}" dt="2023-03-30T23:39:01.853" v="145" actId="2696"/>
        <pc:sldMkLst>
          <pc:docMk/>
          <pc:sldMk cId="0" sldId="272"/>
        </pc:sldMkLst>
        <pc:spChg chg="mod">
          <ac:chgData name="Daniel Khashabi" userId="62390808-c838-45e6-be59-d6fd0d208bc8" providerId="ADAL" clId="{BF4D372A-EB5D-9148-B8E0-DCF12512A5C1}" dt="2023-03-30T23:38:02.146" v="142"/>
          <ac:spMkLst>
            <pc:docMk/>
            <pc:sldMk cId="0" sldId="272"/>
            <ac:spMk id="3" creationId="{00000000-0000-0000-0000-000000000000}"/>
          </ac:spMkLst>
        </pc:spChg>
        <pc:spChg chg="mod">
          <ac:chgData name="Daniel Khashabi" userId="62390808-c838-45e6-be59-d6fd0d208bc8" providerId="ADAL" clId="{BF4D372A-EB5D-9148-B8E0-DCF12512A5C1}" dt="2023-03-30T23:38:02.146" v="142"/>
          <ac:spMkLst>
            <pc:docMk/>
            <pc:sldMk cId="0" sldId="272"/>
            <ac:spMk id="5" creationId="{00000000-0000-0000-0000-000000000000}"/>
          </ac:spMkLst>
        </pc:spChg>
        <pc:spChg chg="mod">
          <ac:chgData name="Daniel Khashabi" userId="62390808-c838-45e6-be59-d6fd0d208bc8" providerId="ADAL" clId="{BF4D372A-EB5D-9148-B8E0-DCF12512A5C1}" dt="2023-03-30T23:38:02.146" v="142"/>
          <ac:spMkLst>
            <pc:docMk/>
            <pc:sldMk cId="0" sldId="272"/>
            <ac:spMk id="6" creationId="{00000000-0000-0000-0000-000000000000}"/>
          </ac:spMkLst>
        </pc:spChg>
        <pc:spChg chg="mod">
          <ac:chgData name="Daniel Khashabi" userId="62390808-c838-45e6-be59-d6fd0d208bc8" providerId="ADAL" clId="{BF4D372A-EB5D-9148-B8E0-DCF12512A5C1}" dt="2023-03-30T23:38:02.146" v="142"/>
          <ac:spMkLst>
            <pc:docMk/>
            <pc:sldMk cId="0" sldId="272"/>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3"/>
        </pc:sldMkLst>
        <pc:spChg chg="mod">
          <ac:chgData name="Daniel Khashabi" userId="62390808-c838-45e6-be59-d6fd0d208bc8" providerId="ADAL" clId="{BF4D372A-EB5D-9148-B8E0-DCF12512A5C1}" dt="2023-03-30T23:38:02.146" v="142"/>
          <ac:spMkLst>
            <pc:docMk/>
            <pc:sldMk cId="0" sldId="273"/>
            <ac:spMk id="2" creationId="{00000000-0000-0000-0000-000000000000}"/>
          </ac:spMkLst>
        </pc:spChg>
        <pc:spChg chg="mod">
          <ac:chgData name="Daniel Khashabi" userId="62390808-c838-45e6-be59-d6fd0d208bc8" providerId="ADAL" clId="{BF4D372A-EB5D-9148-B8E0-DCF12512A5C1}" dt="2023-03-30T23:38:02.146" v="142"/>
          <ac:spMkLst>
            <pc:docMk/>
            <pc:sldMk cId="0" sldId="273"/>
            <ac:spMk id="3" creationId="{00000000-0000-0000-0000-000000000000}"/>
          </ac:spMkLst>
        </pc:spChg>
        <pc:spChg chg="mod">
          <ac:chgData name="Daniel Khashabi" userId="62390808-c838-45e6-be59-d6fd0d208bc8" providerId="ADAL" clId="{BF4D372A-EB5D-9148-B8E0-DCF12512A5C1}" dt="2023-03-30T23:38:02.146" v="142"/>
          <ac:spMkLst>
            <pc:docMk/>
            <pc:sldMk cId="0" sldId="273"/>
            <ac:spMk id="4" creationId="{00000000-0000-0000-0000-000000000000}"/>
          </ac:spMkLst>
        </pc:spChg>
        <pc:spChg chg="mod">
          <ac:chgData name="Daniel Khashabi" userId="62390808-c838-45e6-be59-d6fd0d208bc8" providerId="ADAL" clId="{BF4D372A-EB5D-9148-B8E0-DCF12512A5C1}" dt="2023-03-30T23:38:02.146" v="142"/>
          <ac:spMkLst>
            <pc:docMk/>
            <pc:sldMk cId="0" sldId="273"/>
            <ac:spMk id="9" creationId="{00000000-0000-0000-0000-000000000000}"/>
          </ac:spMkLst>
        </pc:spChg>
        <pc:spChg chg="mod">
          <ac:chgData name="Daniel Khashabi" userId="62390808-c838-45e6-be59-d6fd0d208bc8" providerId="ADAL" clId="{BF4D372A-EB5D-9148-B8E0-DCF12512A5C1}" dt="2023-03-30T23:38:02.146" v="142"/>
          <ac:spMkLst>
            <pc:docMk/>
            <pc:sldMk cId="0" sldId="273"/>
            <ac:spMk id="11" creationId="{00000000-0000-0000-0000-000000000000}"/>
          </ac:spMkLst>
        </pc:spChg>
        <pc:spChg chg="mod">
          <ac:chgData name="Daniel Khashabi" userId="62390808-c838-45e6-be59-d6fd0d208bc8" providerId="ADAL" clId="{BF4D372A-EB5D-9148-B8E0-DCF12512A5C1}" dt="2023-03-30T23:38:02.146" v="142"/>
          <ac:spMkLst>
            <pc:docMk/>
            <pc:sldMk cId="0" sldId="273"/>
            <ac:spMk id="12" creationId="{00000000-0000-0000-0000-000000000000}"/>
          </ac:spMkLst>
        </pc:spChg>
        <pc:spChg chg="mod">
          <ac:chgData name="Daniel Khashabi" userId="62390808-c838-45e6-be59-d6fd0d208bc8" providerId="ADAL" clId="{BF4D372A-EB5D-9148-B8E0-DCF12512A5C1}" dt="2023-03-30T23:38:02.146" v="142"/>
          <ac:spMkLst>
            <pc:docMk/>
            <pc:sldMk cId="0" sldId="273"/>
            <ac:spMk id="13" creationId="{00000000-0000-0000-0000-000000000000}"/>
          </ac:spMkLst>
        </pc:spChg>
        <pc:spChg chg="mod">
          <ac:chgData name="Daniel Khashabi" userId="62390808-c838-45e6-be59-d6fd0d208bc8" providerId="ADAL" clId="{BF4D372A-EB5D-9148-B8E0-DCF12512A5C1}" dt="2023-03-30T23:38:02.146" v="142"/>
          <ac:spMkLst>
            <pc:docMk/>
            <pc:sldMk cId="0" sldId="273"/>
            <ac:spMk id="16" creationId="{00000000-0000-0000-0000-000000000000}"/>
          </ac:spMkLst>
        </pc:spChg>
        <pc:spChg chg="mod">
          <ac:chgData name="Daniel Khashabi" userId="62390808-c838-45e6-be59-d6fd0d208bc8" providerId="ADAL" clId="{BF4D372A-EB5D-9148-B8E0-DCF12512A5C1}" dt="2023-03-30T23:38:02.146" v="142"/>
          <ac:spMkLst>
            <pc:docMk/>
            <pc:sldMk cId="0" sldId="273"/>
            <ac:spMk id="1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4"/>
        </pc:sldMkLst>
        <pc:spChg chg="mod">
          <ac:chgData name="Daniel Khashabi" userId="62390808-c838-45e6-be59-d6fd0d208bc8" providerId="ADAL" clId="{BF4D372A-EB5D-9148-B8E0-DCF12512A5C1}" dt="2023-03-30T23:38:02.146" v="142"/>
          <ac:spMkLst>
            <pc:docMk/>
            <pc:sldMk cId="0" sldId="274"/>
            <ac:spMk id="2" creationId="{00000000-0000-0000-0000-000000000000}"/>
          </ac:spMkLst>
        </pc:spChg>
        <pc:spChg chg="mod">
          <ac:chgData name="Daniel Khashabi" userId="62390808-c838-45e6-be59-d6fd0d208bc8" providerId="ADAL" clId="{BF4D372A-EB5D-9148-B8E0-DCF12512A5C1}" dt="2023-03-30T23:38:02.146" v="142"/>
          <ac:spMkLst>
            <pc:docMk/>
            <pc:sldMk cId="0" sldId="274"/>
            <ac:spMk id="3" creationId="{00000000-0000-0000-0000-000000000000}"/>
          </ac:spMkLst>
        </pc:spChg>
        <pc:spChg chg="mod">
          <ac:chgData name="Daniel Khashabi" userId="62390808-c838-45e6-be59-d6fd0d208bc8" providerId="ADAL" clId="{BF4D372A-EB5D-9148-B8E0-DCF12512A5C1}" dt="2023-03-30T23:38:02.146" v="142"/>
          <ac:spMkLst>
            <pc:docMk/>
            <pc:sldMk cId="0" sldId="274"/>
            <ac:spMk id="4" creationId="{00000000-0000-0000-0000-000000000000}"/>
          </ac:spMkLst>
        </pc:spChg>
        <pc:spChg chg="mod">
          <ac:chgData name="Daniel Khashabi" userId="62390808-c838-45e6-be59-d6fd0d208bc8" providerId="ADAL" clId="{BF4D372A-EB5D-9148-B8E0-DCF12512A5C1}" dt="2023-03-30T23:38:02.146" v="142"/>
          <ac:spMkLst>
            <pc:docMk/>
            <pc:sldMk cId="0" sldId="274"/>
            <ac:spMk id="5" creationId="{00000000-0000-0000-0000-000000000000}"/>
          </ac:spMkLst>
        </pc:spChg>
        <pc:spChg chg="mod">
          <ac:chgData name="Daniel Khashabi" userId="62390808-c838-45e6-be59-d6fd0d208bc8" providerId="ADAL" clId="{BF4D372A-EB5D-9148-B8E0-DCF12512A5C1}" dt="2023-03-30T23:38:02.146" v="142"/>
          <ac:spMkLst>
            <pc:docMk/>
            <pc:sldMk cId="0" sldId="274"/>
            <ac:spMk id="6" creationId="{00000000-0000-0000-0000-000000000000}"/>
          </ac:spMkLst>
        </pc:spChg>
        <pc:spChg chg="mod">
          <ac:chgData name="Daniel Khashabi" userId="62390808-c838-45e6-be59-d6fd0d208bc8" providerId="ADAL" clId="{BF4D372A-EB5D-9148-B8E0-DCF12512A5C1}" dt="2023-03-30T23:38:02.146" v="142"/>
          <ac:spMkLst>
            <pc:docMk/>
            <pc:sldMk cId="0" sldId="274"/>
            <ac:spMk id="11" creationId="{00000000-0000-0000-0000-000000000000}"/>
          </ac:spMkLst>
        </pc:spChg>
        <pc:spChg chg="mod">
          <ac:chgData name="Daniel Khashabi" userId="62390808-c838-45e6-be59-d6fd0d208bc8" providerId="ADAL" clId="{BF4D372A-EB5D-9148-B8E0-DCF12512A5C1}" dt="2023-03-30T23:38:02.146" v="142"/>
          <ac:spMkLst>
            <pc:docMk/>
            <pc:sldMk cId="0" sldId="274"/>
            <ac:spMk id="12" creationId="{00000000-0000-0000-0000-000000000000}"/>
          </ac:spMkLst>
        </pc:spChg>
        <pc:spChg chg="mod">
          <ac:chgData name="Daniel Khashabi" userId="62390808-c838-45e6-be59-d6fd0d208bc8" providerId="ADAL" clId="{BF4D372A-EB5D-9148-B8E0-DCF12512A5C1}" dt="2023-03-30T23:38:02.146" v="142"/>
          <ac:spMkLst>
            <pc:docMk/>
            <pc:sldMk cId="0" sldId="274"/>
            <ac:spMk id="14" creationId="{00000000-0000-0000-0000-000000000000}"/>
          </ac:spMkLst>
        </pc:spChg>
        <pc:spChg chg="mod">
          <ac:chgData name="Daniel Khashabi" userId="62390808-c838-45e6-be59-d6fd0d208bc8" providerId="ADAL" clId="{BF4D372A-EB5D-9148-B8E0-DCF12512A5C1}" dt="2023-03-30T23:38:02.146" v="142"/>
          <ac:spMkLst>
            <pc:docMk/>
            <pc:sldMk cId="0" sldId="274"/>
            <ac:spMk id="15"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5"/>
        </pc:sldMkLst>
        <pc:spChg chg="mod">
          <ac:chgData name="Daniel Khashabi" userId="62390808-c838-45e6-be59-d6fd0d208bc8" providerId="ADAL" clId="{BF4D372A-EB5D-9148-B8E0-DCF12512A5C1}" dt="2023-03-30T23:38:02.146" v="142"/>
          <ac:spMkLst>
            <pc:docMk/>
            <pc:sldMk cId="0" sldId="275"/>
            <ac:spMk id="2" creationId="{00000000-0000-0000-0000-000000000000}"/>
          </ac:spMkLst>
        </pc:spChg>
        <pc:spChg chg="mod">
          <ac:chgData name="Daniel Khashabi" userId="62390808-c838-45e6-be59-d6fd0d208bc8" providerId="ADAL" clId="{BF4D372A-EB5D-9148-B8E0-DCF12512A5C1}" dt="2023-03-30T23:38:02.146" v="142"/>
          <ac:spMkLst>
            <pc:docMk/>
            <pc:sldMk cId="0" sldId="275"/>
            <ac:spMk id="4" creationId="{00000000-0000-0000-0000-000000000000}"/>
          </ac:spMkLst>
        </pc:spChg>
        <pc:spChg chg="mod">
          <ac:chgData name="Daniel Khashabi" userId="62390808-c838-45e6-be59-d6fd0d208bc8" providerId="ADAL" clId="{BF4D372A-EB5D-9148-B8E0-DCF12512A5C1}" dt="2023-03-30T23:38:02.146" v="142"/>
          <ac:spMkLst>
            <pc:docMk/>
            <pc:sldMk cId="0" sldId="275"/>
            <ac:spMk id="5" creationId="{00000000-0000-0000-0000-000000000000}"/>
          </ac:spMkLst>
        </pc:spChg>
        <pc:spChg chg="mod">
          <ac:chgData name="Daniel Khashabi" userId="62390808-c838-45e6-be59-d6fd0d208bc8" providerId="ADAL" clId="{BF4D372A-EB5D-9148-B8E0-DCF12512A5C1}" dt="2023-03-30T23:38:02.146" v="142"/>
          <ac:spMkLst>
            <pc:docMk/>
            <pc:sldMk cId="0" sldId="275"/>
            <ac:spMk id="6"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6"/>
        </pc:sldMkLst>
        <pc:spChg chg="mod">
          <ac:chgData name="Daniel Khashabi" userId="62390808-c838-45e6-be59-d6fd0d208bc8" providerId="ADAL" clId="{BF4D372A-EB5D-9148-B8E0-DCF12512A5C1}" dt="2023-03-30T23:38:02.146" v="142"/>
          <ac:spMkLst>
            <pc:docMk/>
            <pc:sldMk cId="0" sldId="276"/>
            <ac:spMk id="2" creationId="{00000000-0000-0000-0000-000000000000}"/>
          </ac:spMkLst>
        </pc:spChg>
        <pc:spChg chg="mod">
          <ac:chgData name="Daniel Khashabi" userId="62390808-c838-45e6-be59-d6fd0d208bc8" providerId="ADAL" clId="{BF4D372A-EB5D-9148-B8E0-DCF12512A5C1}" dt="2023-03-30T23:38:02.146" v="142"/>
          <ac:spMkLst>
            <pc:docMk/>
            <pc:sldMk cId="0" sldId="276"/>
            <ac:spMk id="7" creationId="{00000000-0000-0000-0000-000000000000}"/>
          </ac:spMkLst>
        </pc:spChg>
        <pc:spChg chg="mod">
          <ac:chgData name="Daniel Khashabi" userId="62390808-c838-45e6-be59-d6fd0d208bc8" providerId="ADAL" clId="{BF4D372A-EB5D-9148-B8E0-DCF12512A5C1}" dt="2023-03-30T23:38:02.146" v="142"/>
          <ac:spMkLst>
            <pc:docMk/>
            <pc:sldMk cId="0" sldId="276"/>
            <ac:spMk id="8" creationId="{00000000-0000-0000-0000-000000000000}"/>
          </ac:spMkLst>
        </pc:spChg>
        <pc:spChg chg="mod">
          <ac:chgData name="Daniel Khashabi" userId="62390808-c838-45e6-be59-d6fd0d208bc8" providerId="ADAL" clId="{BF4D372A-EB5D-9148-B8E0-DCF12512A5C1}" dt="2023-03-30T23:38:02.146" v="142"/>
          <ac:spMkLst>
            <pc:docMk/>
            <pc:sldMk cId="0" sldId="276"/>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7"/>
        </pc:sldMkLst>
        <pc:spChg chg="mod">
          <ac:chgData name="Daniel Khashabi" userId="62390808-c838-45e6-be59-d6fd0d208bc8" providerId="ADAL" clId="{BF4D372A-EB5D-9148-B8E0-DCF12512A5C1}" dt="2023-03-30T23:38:02.146" v="142"/>
          <ac:spMkLst>
            <pc:docMk/>
            <pc:sldMk cId="0" sldId="277"/>
            <ac:spMk id="2" creationId="{00000000-0000-0000-0000-000000000000}"/>
          </ac:spMkLst>
        </pc:spChg>
        <pc:spChg chg="mod">
          <ac:chgData name="Daniel Khashabi" userId="62390808-c838-45e6-be59-d6fd0d208bc8" providerId="ADAL" clId="{BF4D372A-EB5D-9148-B8E0-DCF12512A5C1}" dt="2023-03-30T23:38:02.146" v="142"/>
          <ac:spMkLst>
            <pc:docMk/>
            <pc:sldMk cId="0" sldId="277"/>
            <ac:spMk id="6" creationId="{00000000-0000-0000-0000-000000000000}"/>
          </ac:spMkLst>
        </pc:spChg>
        <pc:spChg chg="mod">
          <ac:chgData name="Daniel Khashabi" userId="62390808-c838-45e6-be59-d6fd0d208bc8" providerId="ADAL" clId="{BF4D372A-EB5D-9148-B8E0-DCF12512A5C1}" dt="2023-03-30T23:38:02.146" v="142"/>
          <ac:spMkLst>
            <pc:docMk/>
            <pc:sldMk cId="0" sldId="277"/>
            <ac:spMk id="8" creationId="{00000000-0000-0000-0000-000000000000}"/>
          </ac:spMkLst>
        </pc:spChg>
        <pc:spChg chg="mod">
          <ac:chgData name="Daniel Khashabi" userId="62390808-c838-45e6-be59-d6fd0d208bc8" providerId="ADAL" clId="{BF4D372A-EB5D-9148-B8E0-DCF12512A5C1}" dt="2023-03-30T23:38:02.146" v="142"/>
          <ac:spMkLst>
            <pc:docMk/>
            <pc:sldMk cId="0" sldId="277"/>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8"/>
        </pc:sldMkLst>
        <pc:spChg chg="mod">
          <ac:chgData name="Daniel Khashabi" userId="62390808-c838-45e6-be59-d6fd0d208bc8" providerId="ADAL" clId="{BF4D372A-EB5D-9148-B8E0-DCF12512A5C1}" dt="2023-03-30T23:38:02.146" v="142"/>
          <ac:spMkLst>
            <pc:docMk/>
            <pc:sldMk cId="0" sldId="278"/>
            <ac:spMk id="2" creationId="{00000000-0000-0000-0000-000000000000}"/>
          </ac:spMkLst>
        </pc:spChg>
        <pc:spChg chg="mod">
          <ac:chgData name="Daniel Khashabi" userId="62390808-c838-45e6-be59-d6fd0d208bc8" providerId="ADAL" clId="{BF4D372A-EB5D-9148-B8E0-DCF12512A5C1}" dt="2023-03-30T23:38:02.146" v="142"/>
          <ac:spMkLst>
            <pc:docMk/>
            <pc:sldMk cId="0" sldId="278"/>
            <ac:spMk id="6" creationId="{00000000-0000-0000-0000-000000000000}"/>
          </ac:spMkLst>
        </pc:spChg>
        <pc:spChg chg="mod">
          <ac:chgData name="Daniel Khashabi" userId="62390808-c838-45e6-be59-d6fd0d208bc8" providerId="ADAL" clId="{BF4D372A-EB5D-9148-B8E0-DCF12512A5C1}" dt="2023-03-30T23:38:02.146" v="142"/>
          <ac:spMkLst>
            <pc:docMk/>
            <pc:sldMk cId="0" sldId="278"/>
            <ac:spMk id="8" creationId="{00000000-0000-0000-0000-000000000000}"/>
          </ac:spMkLst>
        </pc:spChg>
        <pc:spChg chg="mod">
          <ac:chgData name="Daniel Khashabi" userId="62390808-c838-45e6-be59-d6fd0d208bc8" providerId="ADAL" clId="{BF4D372A-EB5D-9148-B8E0-DCF12512A5C1}" dt="2023-03-30T23:38:02.146" v="142"/>
          <ac:spMkLst>
            <pc:docMk/>
            <pc:sldMk cId="0" sldId="278"/>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9"/>
        </pc:sldMkLst>
        <pc:spChg chg="mod">
          <ac:chgData name="Daniel Khashabi" userId="62390808-c838-45e6-be59-d6fd0d208bc8" providerId="ADAL" clId="{BF4D372A-EB5D-9148-B8E0-DCF12512A5C1}" dt="2023-03-30T23:38:02.146" v="142"/>
          <ac:spMkLst>
            <pc:docMk/>
            <pc:sldMk cId="0" sldId="279"/>
            <ac:spMk id="3" creationId="{00000000-0000-0000-0000-000000000000}"/>
          </ac:spMkLst>
        </pc:spChg>
        <pc:spChg chg="mod">
          <ac:chgData name="Daniel Khashabi" userId="62390808-c838-45e6-be59-d6fd0d208bc8" providerId="ADAL" clId="{BF4D372A-EB5D-9148-B8E0-DCF12512A5C1}" dt="2023-03-30T23:38:02.146" v="142"/>
          <ac:spMkLst>
            <pc:docMk/>
            <pc:sldMk cId="0" sldId="279"/>
            <ac:spMk id="4" creationId="{00000000-0000-0000-0000-000000000000}"/>
          </ac:spMkLst>
        </pc:spChg>
        <pc:spChg chg="mod">
          <ac:chgData name="Daniel Khashabi" userId="62390808-c838-45e6-be59-d6fd0d208bc8" providerId="ADAL" clId="{BF4D372A-EB5D-9148-B8E0-DCF12512A5C1}" dt="2023-03-30T23:38:02.146" v="142"/>
          <ac:spMkLst>
            <pc:docMk/>
            <pc:sldMk cId="0" sldId="279"/>
            <ac:spMk id="5" creationId="{00000000-0000-0000-0000-000000000000}"/>
          </ac:spMkLst>
        </pc:spChg>
        <pc:spChg chg="mod">
          <ac:chgData name="Daniel Khashabi" userId="62390808-c838-45e6-be59-d6fd0d208bc8" providerId="ADAL" clId="{BF4D372A-EB5D-9148-B8E0-DCF12512A5C1}" dt="2023-03-30T23:38:02.146" v="142"/>
          <ac:spMkLst>
            <pc:docMk/>
            <pc:sldMk cId="0" sldId="279"/>
            <ac:spMk id="6"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0"/>
        </pc:sldMkLst>
        <pc:spChg chg="mod">
          <ac:chgData name="Daniel Khashabi" userId="62390808-c838-45e6-be59-d6fd0d208bc8" providerId="ADAL" clId="{BF4D372A-EB5D-9148-B8E0-DCF12512A5C1}" dt="2023-03-30T23:38:02.146" v="142"/>
          <ac:spMkLst>
            <pc:docMk/>
            <pc:sldMk cId="0" sldId="280"/>
            <ac:spMk id="2" creationId="{00000000-0000-0000-0000-000000000000}"/>
          </ac:spMkLst>
        </pc:spChg>
        <pc:spChg chg="mod">
          <ac:chgData name="Daniel Khashabi" userId="62390808-c838-45e6-be59-d6fd0d208bc8" providerId="ADAL" clId="{BF4D372A-EB5D-9148-B8E0-DCF12512A5C1}" dt="2023-03-30T23:38:02.146" v="142"/>
          <ac:spMkLst>
            <pc:docMk/>
            <pc:sldMk cId="0" sldId="280"/>
            <ac:spMk id="5" creationId="{00000000-0000-0000-0000-000000000000}"/>
          </ac:spMkLst>
        </pc:spChg>
        <pc:spChg chg="mod">
          <ac:chgData name="Daniel Khashabi" userId="62390808-c838-45e6-be59-d6fd0d208bc8" providerId="ADAL" clId="{BF4D372A-EB5D-9148-B8E0-DCF12512A5C1}" dt="2023-03-30T23:38:02.146" v="142"/>
          <ac:spMkLst>
            <pc:docMk/>
            <pc:sldMk cId="0" sldId="280"/>
            <ac:spMk id="6" creationId="{00000000-0000-0000-0000-000000000000}"/>
          </ac:spMkLst>
        </pc:spChg>
        <pc:spChg chg="mod">
          <ac:chgData name="Daniel Khashabi" userId="62390808-c838-45e6-be59-d6fd0d208bc8" providerId="ADAL" clId="{BF4D372A-EB5D-9148-B8E0-DCF12512A5C1}" dt="2023-03-30T23:38:02.146" v="142"/>
          <ac:spMkLst>
            <pc:docMk/>
            <pc:sldMk cId="0" sldId="280"/>
            <ac:spMk id="7" creationId="{00000000-0000-0000-0000-000000000000}"/>
          </ac:spMkLst>
        </pc:spChg>
        <pc:spChg chg="mod">
          <ac:chgData name="Daniel Khashabi" userId="62390808-c838-45e6-be59-d6fd0d208bc8" providerId="ADAL" clId="{BF4D372A-EB5D-9148-B8E0-DCF12512A5C1}" dt="2023-03-30T23:38:02.146" v="142"/>
          <ac:spMkLst>
            <pc:docMk/>
            <pc:sldMk cId="0" sldId="280"/>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1"/>
        </pc:sldMkLst>
        <pc:spChg chg="mod">
          <ac:chgData name="Daniel Khashabi" userId="62390808-c838-45e6-be59-d6fd0d208bc8" providerId="ADAL" clId="{BF4D372A-EB5D-9148-B8E0-DCF12512A5C1}" dt="2023-03-30T23:38:02.146" v="142"/>
          <ac:spMkLst>
            <pc:docMk/>
            <pc:sldMk cId="0" sldId="281"/>
            <ac:spMk id="2" creationId="{00000000-0000-0000-0000-000000000000}"/>
          </ac:spMkLst>
        </pc:spChg>
        <pc:spChg chg="mod">
          <ac:chgData name="Daniel Khashabi" userId="62390808-c838-45e6-be59-d6fd0d208bc8" providerId="ADAL" clId="{BF4D372A-EB5D-9148-B8E0-DCF12512A5C1}" dt="2023-03-30T23:38:02.146" v="142"/>
          <ac:spMkLst>
            <pc:docMk/>
            <pc:sldMk cId="0" sldId="281"/>
            <ac:spMk id="3" creationId="{00000000-0000-0000-0000-000000000000}"/>
          </ac:spMkLst>
        </pc:spChg>
        <pc:spChg chg="mod">
          <ac:chgData name="Daniel Khashabi" userId="62390808-c838-45e6-be59-d6fd0d208bc8" providerId="ADAL" clId="{BF4D372A-EB5D-9148-B8E0-DCF12512A5C1}" dt="2023-03-30T23:38:02.146" v="142"/>
          <ac:spMkLst>
            <pc:docMk/>
            <pc:sldMk cId="0" sldId="281"/>
            <ac:spMk id="5" creationId="{00000000-0000-0000-0000-000000000000}"/>
          </ac:spMkLst>
        </pc:spChg>
        <pc:graphicFrameChg chg="mod">
          <ac:chgData name="Daniel Khashabi" userId="62390808-c838-45e6-be59-d6fd0d208bc8" providerId="ADAL" clId="{BF4D372A-EB5D-9148-B8E0-DCF12512A5C1}" dt="2023-03-30T23:38:02.146" v="142"/>
          <ac:graphicFrameMkLst>
            <pc:docMk/>
            <pc:sldMk cId="0" sldId="281"/>
            <ac:graphicFrameMk id="4" creationId="{00000000-0000-0000-0000-000000000000}"/>
          </ac:graphicFrameMkLst>
        </pc:graphicFrameChg>
      </pc:sldChg>
      <pc:sldChg chg="modSp add del">
        <pc:chgData name="Daniel Khashabi" userId="62390808-c838-45e6-be59-d6fd0d208bc8" providerId="ADAL" clId="{BF4D372A-EB5D-9148-B8E0-DCF12512A5C1}" dt="2023-03-30T23:39:01.853" v="145" actId="2696"/>
        <pc:sldMkLst>
          <pc:docMk/>
          <pc:sldMk cId="0" sldId="282"/>
        </pc:sldMkLst>
        <pc:spChg chg="mod">
          <ac:chgData name="Daniel Khashabi" userId="62390808-c838-45e6-be59-d6fd0d208bc8" providerId="ADAL" clId="{BF4D372A-EB5D-9148-B8E0-DCF12512A5C1}" dt="2023-03-30T23:38:02.146" v="142"/>
          <ac:spMkLst>
            <pc:docMk/>
            <pc:sldMk cId="0" sldId="282"/>
            <ac:spMk id="2" creationId="{00000000-0000-0000-0000-000000000000}"/>
          </ac:spMkLst>
        </pc:spChg>
        <pc:spChg chg="mod">
          <ac:chgData name="Daniel Khashabi" userId="62390808-c838-45e6-be59-d6fd0d208bc8" providerId="ADAL" clId="{BF4D372A-EB5D-9148-B8E0-DCF12512A5C1}" dt="2023-03-30T23:38:02.146" v="142"/>
          <ac:spMkLst>
            <pc:docMk/>
            <pc:sldMk cId="0" sldId="282"/>
            <ac:spMk id="7" creationId="{00000000-0000-0000-0000-000000000000}"/>
          </ac:spMkLst>
        </pc:spChg>
        <pc:spChg chg="mod">
          <ac:chgData name="Daniel Khashabi" userId="62390808-c838-45e6-be59-d6fd0d208bc8" providerId="ADAL" clId="{BF4D372A-EB5D-9148-B8E0-DCF12512A5C1}" dt="2023-03-30T23:38:02.146" v="142"/>
          <ac:spMkLst>
            <pc:docMk/>
            <pc:sldMk cId="0" sldId="282"/>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3"/>
        </pc:sldMkLst>
        <pc:spChg chg="mod">
          <ac:chgData name="Daniel Khashabi" userId="62390808-c838-45e6-be59-d6fd0d208bc8" providerId="ADAL" clId="{BF4D372A-EB5D-9148-B8E0-DCF12512A5C1}" dt="2023-03-30T23:38:02.146" v="142"/>
          <ac:spMkLst>
            <pc:docMk/>
            <pc:sldMk cId="0" sldId="283"/>
            <ac:spMk id="7" creationId="{00000000-0000-0000-0000-000000000000}"/>
          </ac:spMkLst>
        </pc:spChg>
        <pc:spChg chg="mod">
          <ac:chgData name="Daniel Khashabi" userId="62390808-c838-45e6-be59-d6fd0d208bc8" providerId="ADAL" clId="{BF4D372A-EB5D-9148-B8E0-DCF12512A5C1}" dt="2023-03-30T23:38:02.146" v="142"/>
          <ac:spMkLst>
            <pc:docMk/>
            <pc:sldMk cId="0" sldId="283"/>
            <ac:spMk id="8" creationId="{00000000-0000-0000-0000-000000000000}"/>
          </ac:spMkLst>
        </pc:spChg>
        <pc:spChg chg="mod">
          <ac:chgData name="Daniel Khashabi" userId="62390808-c838-45e6-be59-d6fd0d208bc8" providerId="ADAL" clId="{BF4D372A-EB5D-9148-B8E0-DCF12512A5C1}" dt="2023-03-30T23:38:02.146" v="142"/>
          <ac:spMkLst>
            <pc:docMk/>
            <pc:sldMk cId="0" sldId="283"/>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4"/>
        </pc:sldMkLst>
        <pc:spChg chg="mod">
          <ac:chgData name="Daniel Khashabi" userId="62390808-c838-45e6-be59-d6fd0d208bc8" providerId="ADAL" clId="{BF4D372A-EB5D-9148-B8E0-DCF12512A5C1}" dt="2023-03-30T23:38:02.146" v="142"/>
          <ac:spMkLst>
            <pc:docMk/>
            <pc:sldMk cId="0" sldId="284"/>
            <ac:spMk id="5" creationId="{00000000-0000-0000-0000-000000000000}"/>
          </ac:spMkLst>
        </pc:spChg>
        <pc:spChg chg="mod">
          <ac:chgData name="Daniel Khashabi" userId="62390808-c838-45e6-be59-d6fd0d208bc8" providerId="ADAL" clId="{BF4D372A-EB5D-9148-B8E0-DCF12512A5C1}" dt="2023-03-30T23:38:02.146" v="142"/>
          <ac:spMkLst>
            <pc:docMk/>
            <pc:sldMk cId="0" sldId="284"/>
            <ac:spMk id="6" creationId="{00000000-0000-0000-0000-000000000000}"/>
          </ac:spMkLst>
        </pc:spChg>
        <pc:spChg chg="mod">
          <ac:chgData name="Daniel Khashabi" userId="62390808-c838-45e6-be59-d6fd0d208bc8" providerId="ADAL" clId="{BF4D372A-EB5D-9148-B8E0-DCF12512A5C1}" dt="2023-03-30T23:38:02.146" v="142"/>
          <ac:spMkLst>
            <pc:docMk/>
            <pc:sldMk cId="0" sldId="284"/>
            <ac:spMk id="7" creationId="{00000000-0000-0000-0000-000000000000}"/>
          </ac:spMkLst>
        </pc:spChg>
        <pc:spChg chg="mod">
          <ac:chgData name="Daniel Khashabi" userId="62390808-c838-45e6-be59-d6fd0d208bc8" providerId="ADAL" clId="{BF4D372A-EB5D-9148-B8E0-DCF12512A5C1}" dt="2023-03-30T23:38:02.146" v="142"/>
          <ac:spMkLst>
            <pc:docMk/>
            <pc:sldMk cId="0" sldId="284"/>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5"/>
        </pc:sldMkLst>
        <pc:spChg chg="mod">
          <ac:chgData name="Daniel Khashabi" userId="62390808-c838-45e6-be59-d6fd0d208bc8" providerId="ADAL" clId="{BF4D372A-EB5D-9148-B8E0-DCF12512A5C1}" dt="2023-03-30T23:38:02.146" v="142"/>
          <ac:spMkLst>
            <pc:docMk/>
            <pc:sldMk cId="0" sldId="285"/>
            <ac:spMk id="6" creationId="{00000000-0000-0000-0000-000000000000}"/>
          </ac:spMkLst>
        </pc:spChg>
        <pc:spChg chg="mod">
          <ac:chgData name="Daniel Khashabi" userId="62390808-c838-45e6-be59-d6fd0d208bc8" providerId="ADAL" clId="{BF4D372A-EB5D-9148-B8E0-DCF12512A5C1}" dt="2023-03-30T23:38:02.146" v="142"/>
          <ac:spMkLst>
            <pc:docMk/>
            <pc:sldMk cId="0" sldId="285"/>
            <ac:spMk id="9" creationId="{00000000-0000-0000-0000-000000000000}"/>
          </ac:spMkLst>
        </pc:spChg>
        <pc:spChg chg="mod">
          <ac:chgData name="Daniel Khashabi" userId="62390808-c838-45e6-be59-d6fd0d208bc8" providerId="ADAL" clId="{BF4D372A-EB5D-9148-B8E0-DCF12512A5C1}" dt="2023-03-30T23:38:02.146" v="142"/>
          <ac:spMkLst>
            <pc:docMk/>
            <pc:sldMk cId="0" sldId="285"/>
            <ac:spMk id="10"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6"/>
        </pc:sldMkLst>
        <pc:spChg chg="mod">
          <ac:chgData name="Daniel Khashabi" userId="62390808-c838-45e6-be59-d6fd0d208bc8" providerId="ADAL" clId="{BF4D372A-EB5D-9148-B8E0-DCF12512A5C1}" dt="2023-03-30T23:38:02.146" v="142"/>
          <ac:spMkLst>
            <pc:docMk/>
            <pc:sldMk cId="0" sldId="286"/>
            <ac:spMk id="2" creationId="{00000000-0000-0000-0000-000000000000}"/>
          </ac:spMkLst>
        </pc:spChg>
        <pc:spChg chg="mod">
          <ac:chgData name="Daniel Khashabi" userId="62390808-c838-45e6-be59-d6fd0d208bc8" providerId="ADAL" clId="{BF4D372A-EB5D-9148-B8E0-DCF12512A5C1}" dt="2023-03-30T23:38:02.146" v="142"/>
          <ac:spMkLst>
            <pc:docMk/>
            <pc:sldMk cId="0" sldId="286"/>
            <ac:spMk id="7" creationId="{00000000-0000-0000-0000-000000000000}"/>
          </ac:spMkLst>
        </pc:spChg>
        <pc:spChg chg="mod">
          <ac:chgData name="Daniel Khashabi" userId="62390808-c838-45e6-be59-d6fd0d208bc8" providerId="ADAL" clId="{BF4D372A-EB5D-9148-B8E0-DCF12512A5C1}" dt="2023-03-30T23:38:02.146" v="142"/>
          <ac:spMkLst>
            <pc:docMk/>
            <pc:sldMk cId="0" sldId="286"/>
            <ac:spMk id="8" creationId="{00000000-0000-0000-0000-000000000000}"/>
          </ac:spMkLst>
        </pc:spChg>
        <pc:spChg chg="mod">
          <ac:chgData name="Daniel Khashabi" userId="62390808-c838-45e6-be59-d6fd0d208bc8" providerId="ADAL" clId="{BF4D372A-EB5D-9148-B8E0-DCF12512A5C1}" dt="2023-03-30T23:38:02.146" v="142"/>
          <ac:spMkLst>
            <pc:docMk/>
            <pc:sldMk cId="0" sldId="286"/>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7"/>
        </pc:sldMkLst>
        <pc:spChg chg="mod">
          <ac:chgData name="Daniel Khashabi" userId="62390808-c838-45e6-be59-d6fd0d208bc8" providerId="ADAL" clId="{BF4D372A-EB5D-9148-B8E0-DCF12512A5C1}" dt="2023-03-30T23:38:02.146" v="142"/>
          <ac:spMkLst>
            <pc:docMk/>
            <pc:sldMk cId="0" sldId="287"/>
            <ac:spMk id="2" creationId="{00000000-0000-0000-0000-000000000000}"/>
          </ac:spMkLst>
        </pc:spChg>
        <pc:spChg chg="mod">
          <ac:chgData name="Daniel Khashabi" userId="62390808-c838-45e6-be59-d6fd0d208bc8" providerId="ADAL" clId="{BF4D372A-EB5D-9148-B8E0-DCF12512A5C1}" dt="2023-03-30T23:38:02.146" v="142"/>
          <ac:spMkLst>
            <pc:docMk/>
            <pc:sldMk cId="0" sldId="287"/>
            <ac:spMk id="9" creationId="{00000000-0000-0000-0000-000000000000}"/>
          </ac:spMkLst>
        </pc:spChg>
        <pc:spChg chg="mod">
          <ac:chgData name="Daniel Khashabi" userId="62390808-c838-45e6-be59-d6fd0d208bc8" providerId="ADAL" clId="{BF4D372A-EB5D-9148-B8E0-DCF12512A5C1}" dt="2023-03-30T23:38:02.146" v="142"/>
          <ac:spMkLst>
            <pc:docMk/>
            <pc:sldMk cId="0" sldId="287"/>
            <ac:spMk id="10"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8"/>
        </pc:sldMkLst>
        <pc:spChg chg="mod">
          <ac:chgData name="Daniel Khashabi" userId="62390808-c838-45e6-be59-d6fd0d208bc8" providerId="ADAL" clId="{BF4D372A-EB5D-9148-B8E0-DCF12512A5C1}" dt="2023-03-30T23:38:02.146" v="142"/>
          <ac:spMkLst>
            <pc:docMk/>
            <pc:sldMk cId="0" sldId="288"/>
            <ac:spMk id="2" creationId="{00000000-0000-0000-0000-000000000000}"/>
          </ac:spMkLst>
        </pc:spChg>
        <pc:spChg chg="mod">
          <ac:chgData name="Daniel Khashabi" userId="62390808-c838-45e6-be59-d6fd0d208bc8" providerId="ADAL" clId="{BF4D372A-EB5D-9148-B8E0-DCF12512A5C1}" dt="2023-03-30T23:38:02.146" v="142"/>
          <ac:spMkLst>
            <pc:docMk/>
            <pc:sldMk cId="0" sldId="288"/>
            <ac:spMk id="3" creationId="{00000000-0000-0000-0000-000000000000}"/>
          </ac:spMkLst>
        </pc:spChg>
        <pc:spChg chg="mod">
          <ac:chgData name="Daniel Khashabi" userId="62390808-c838-45e6-be59-d6fd0d208bc8" providerId="ADAL" clId="{BF4D372A-EB5D-9148-B8E0-DCF12512A5C1}" dt="2023-03-30T23:38:02.146" v="142"/>
          <ac:spMkLst>
            <pc:docMk/>
            <pc:sldMk cId="0" sldId="288"/>
            <ac:spMk id="5" creationId="{00000000-0000-0000-0000-000000000000}"/>
          </ac:spMkLst>
        </pc:spChg>
        <pc:spChg chg="mod">
          <ac:chgData name="Daniel Khashabi" userId="62390808-c838-45e6-be59-d6fd0d208bc8" providerId="ADAL" clId="{BF4D372A-EB5D-9148-B8E0-DCF12512A5C1}" dt="2023-03-30T23:38:02.146" v="142"/>
          <ac:spMkLst>
            <pc:docMk/>
            <pc:sldMk cId="0" sldId="288"/>
            <ac:spMk id="6" creationId="{00000000-0000-0000-0000-000000000000}"/>
          </ac:spMkLst>
        </pc:spChg>
        <pc:spChg chg="mod">
          <ac:chgData name="Daniel Khashabi" userId="62390808-c838-45e6-be59-d6fd0d208bc8" providerId="ADAL" clId="{BF4D372A-EB5D-9148-B8E0-DCF12512A5C1}" dt="2023-03-30T23:38:02.146" v="142"/>
          <ac:spMkLst>
            <pc:docMk/>
            <pc:sldMk cId="0" sldId="288"/>
            <ac:spMk id="8" creationId="{00000000-0000-0000-0000-000000000000}"/>
          </ac:spMkLst>
        </pc:spChg>
        <pc:spChg chg="mod">
          <ac:chgData name="Daniel Khashabi" userId="62390808-c838-45e6-be59-d6fd0d208bc8" providerId="ADAL" clId="{BF4D372A-EB5D-9148-B8E0-DCF12512A5C1}" dt="2023-03-30T23:38:02.146" v="142"/>
          <ac:spMkLst>
            <pc:docMk/>
            <pc:sldMk cId="0" sldId="288"/>
            <ac:spMk id="11" creationId="{00000000-0000-0000-0000-000000000000}"/>
          </ac:spMkLst>
        </pc:spChg>
        <pc:spChg chg="mod">
          <ac:chgData name="Daniel Khashabi" userId="62390808-c838-45e6-be59-d6fd0d208bc8" providerId="ADAL" clId="{BF4D372A-EB5D-9148-B8E0-DCF12512A5C1}" dt="2023-03-30T23:38:02.146" v="142"/>
          <ac:spMkLst>
            <pc:docMk/>
            <pc:sldMk cId="0" sldId="288"/>
            <ac:spMk id="13" creationId="{00000000-0000-0000-0000-000000000000}"/>
          </ac:spMkLst>
        </pc:spChg>
        <pc:spChg chg="mod">
          <ac:chgData name="Daniel Khashabi" userId="62390808-c838-45e6-be59-d6fd0d208bc8" providerId="ADAL" clId="{BF4D372A-EB5D-9148-B8E0-DCF12512A5C1}" dt="2023-03-30T23:38:02.146" v="142"/>
          <ac:spMkLst>
            <pc:docMk/>
            <pc:sldMk cId="0" sldId="288"/>
            <ac:spMk id="15" creationId="{00000000-0000-0000-0000-000000000000}"/>
          </ac:spMkLst>
        </pc:spChg>
      </pc:sldChg>
      <pc:sldChg chg="modSp add del">
        <pc:chgData name="Daniel Khashabi" userId="62390808-c838-45e6-be59-d6fd0d208bc8" providerId="ADAL" clId="{BF4D372A-EB5D-9148-B8E0-DCF12512A5C1}" dt="2023-03-30T23:51:39.705" v="146" actId="2696"/>
        <pc:sldMkLst>
          <pc:docMk/>
          <pc:sldMk cId="0" sldId="289"/>
        </pc:sldMkLst>
        <pc:spChg chg="mod">
          <ac:chgData name="Daniel Khashabi" userId="62390808-c838-45e6-be59-d6fd0d208bc8" providerId="ADAL" clId="{BF4D372A-EB5D-9148-B8E0-DCF12512A5C1}" dt="2023-03-30T23:38:02.146" v="142"/>
          <ac:spMkLst>
            <pc:docMk/>
            <pc:sldMk cId="0" sldId="289"/>
            <ac:spMk id="2" creationId="{00000000-0000-0000-0000-000000000000}"/>
          </ac:spMkLst>
        </pc:spChg>
        <pc:spChg chg="mod">
          <ac:chgData name="Daniel Khashabi" userId="62390808-c838-45e6-be59-d6fd0d208bc8" providerId="ADAL" clId="{BF4D372A-EB5D-9148-B8E0-DCF12512A5C1}" dt="2023-03-30T23:38:02.146" v="142"/>
          <ac:spMkLst>
            <pc:docMk/>
            <pc:sldMk cId="0" sldId="289"/>
            <ac:spMk id="5" creationId="{00000000-0000-0000-0000-000000000000}"/>
          </ac:spMkLst>
        </pc:spChg>
      </pc:sldChg>
      <pc:sldChg chg="modSp add del">
        <pc:chgData name="Daniel Khashabi" userId="62390808-c838-45e6-be59-d6fd0d208bc8" providerId="ADAL" clId="{BF4D372A-EB5D-9148-B8E0-DCF12512A5C1}" dt="2023-03-30T23:51:44.832" v="148" actId="2696"/>
        <pc:sldMkLst>
          <pc:docMk/>
          <pc:sldMk cId="0" sldId="290"/>
        </pc:sldMkLst>
        <pc:spChg chg="mod">
          <ac:chgData name="Daniel Khashabi" userId="62390808-c838-45e6-be59-d6fd0d208bc8" providerId="ADAL" clId="{BF4D372A-EB5D-9148-B8E0-DCF12512A5C1}" dt="2023-03-30T23:38:02.146" v="142"/>
          <ac:spMkLst>
            <pc:docMk/>
            <pc:sldMk cId="0" sldId="290"/>
            <ac:spMk id="3" creationId="{00000000-0000-0000-0000-000000000000}"/>
          </ac:spMkLst>
        </pc:spChg>
        <pc:spChg chg="mod">
          <ac:chgData name="Daniel Khashabi" userId="62390808-c838-45e6-be59-d6fd0d208bc8" providerId="ADAL" clId="{BF4D372A-EB5D-9148-B8E0-DCF12512A5C1}" dt="2023-03-30T23:38:02.146" v="142"/>
          <ac:spMkLst>
            <pc:docMk/>
            <pc:sldMk cId="0" sldId="290"/>
            <ac:spMk id="4" creationId="{00000000-0000-0000-0000-000000000000}"/>
          </ac:spMkLst>
        </pc:spChg>
        <pc:spChg chg="mod">
          <ac:chgData name="Daniel Khashabi" userId="62390808-c838-45e6-be59-d6fd0d208bc8" providerId="ADAL" clId="{BF4D372A-EB5D-9148-B8E0-DCF12512A5C1}" dt="2023-03-30T23:38:02.146" v="142"/>
          <ac:spMkLst>
            <pc:docMk/>
            <pc:sldMk cId="0" sldId="290"/>
            <ac:spMk id="5" creationId="{00000000-0000-0000-0000-000000000000}"/>
          </ac:spMkLst>
        </pc:spChg>
        <pc:spChg chg="mod">
          <ac:chgData name="Daniel Khashabi" userId="62390808-c838-45e6-be59-d6fd0d208bc8" providerId="ADAL" clId="{BF4D372A-EB5D-9148-B8E0-DCF12512A5C1}" dt="2023-03-30T23:38:02.146" v="142"/>
          <ac:spMkLst>
            <pc:docMk/>
            <pc:sldMk cId="0" sldId="290"/>
            <ac:spMk id="6" creationId="{00000000-0000-0000-0000-000000000000}"/>
          </ac:spMkLst>
        </pc:spChg>
      </pc:sldChg>
      <pc:sldChg chg="modSp add del">
        <pc:chgData name="Daniel Khashabi" userId="62390808-c838-45e6-be59-d6fd0d208bc8" providerId="ADAL" clId="{BF4D372A-EB5D-9148-B8E0-DCF12512A5C1}" dt="2023-03-30T23:51:45.324" v="149" actId="2696"/>
        <pc:sldMkLst>
          <pc:docMk/>
          <pc:sldMk cId="0" sldId="291"/>
        </pc:sldMkLst>
        <pc:spChg chg="mod">
          <ac:chgData name="Daniel Khashabi" userId="62390808-c838-45e6-be59-d6fd0d208bc8" providerId="ADAL" clId="{BF4D372A-EB5D-9148-B8E0-DCF12512A5C1}" dt="2023-03-30T23:38:02.146" v="142"/>
          <ac:spMkLst>
            <pc:docMk/>
            <pc:sldMk cId="0" sldId="291"/>
            <ac:spMk id="3" creationId="{00000000-0000-0000-0000-000000000000}"/>
          </ac:spMkLst>
        </pc:spChg>
        <pc:spChg chg="mod">
          <ac:chgData name="Daniel Khashabi" userId="62390808-c838-45e6-be59-d6fd0d208bc8" providerId="ADAL" clId="{BF4D372A-EB5D-9148-B8E0-DCF12512A5C1}" dt="2023-03-30T23:38:02.146" v="142"/>
          <ac:spMkLst>
            <pc:docMk/>
            <pc:sldMk cId="0" sldId="291"/>
            <ac:spMk id="4" creationId="{00000000-0000-0000-0000-000000000000}"/>
          </ac:spMkLst>
        </pc:spChg>
        <pc:spChg chg="mod">
          <ac:chgData name="Daniel Khashabi" userId="62390808-c838-45e6-be59-d6fd0d208bc8" providerId="ADAL" clId="{BF4D372A-EB5D-9148-B8E0-DCF12512A5C1}" dt="2023-03-30T23:38:02.146" v="142"/>
          <ac:spMkLst>
            <pc:docMk/>
            <pc:sldMk cId="0" sldId="291"/>
            <ac:spMk id="5" creationId="{00000000-0000-0000-0000-000000000000}"/>
          </ac:spMkLst>
        </pc:spChg>
        <pc:spChg chg="mod">
          <ac:chgData name="Daniel Khashabi" userId="62390808-c838-45e6-be59-d6fd0d208bc8" providerId="ADAL" clId="{BF4D372A-EB5D-9148-B8E0-DCF12512A5C1}" dt="2023-03-30T23:38:02.146" v="142"/>
          <ac:spMkLst>
            <pc:docMk/>
            <pc:sldMk cId="0" sldId="291"/>
            <ac:spMk id="6" creationId="{00000000-0000-0000-0000-000000000000}"/>
          </ac:spMkLst>
        </pc:spChg>
      </pc:sldChg>
      <pc:sldChg chg="addSp delSp modSp add del mod">
        <pc:chgData name="Daniel Khashabi" userId="62390808-c838-45e6-be59-d6fd0d208bc8" providerId="ADAL" clId="{BF4D372A-EB5D-9148-B8E0-DCF12512A5C1}" dt="2023-03-31T00:39:38.606" v="643" actId="2696"/>
        <pc:sldMkLst>
          <pc:docMk/>
          <pc:sldMk cId="2094576968" sldId="292"/>
        </pc:sldMkLst>
        <pc:spChg chg="mod">
          <ac:chgData name="Daniel Khashabi" userId="62390808-c838-45e6-be59-d6fd0d208bc8" providerId="ADAL" clId="{BF4D372A-EB5D-9148-B8E0-DCF12512A5C1}" dt="2023-03-30T23:38:02.146" v="142"/>
          <ac:spMkLst>
            <pc:docMk/>
            <pc:sldMk cId="2094576968" sldId="292"/>
            <ac:spMk id="2" creationId="{00000000-0000-0000-0000-000000000000}"/>
          </ac:spMkLst>
        </pc:spChg>
        <pc:spChg chg="del mod">
          <ac:chgData name="Daniel Khashabi" userId="62390808-c838-45e6-be59-d6fd0d208bc8" providerId="ADAL" clId="{BF4D372A-EB5D-9148-B8E0-DCF12512A5C1}" dt="2023-03-31T00:39:24.381" v="642"/>
          <ac:spMkLst>
            <pc:docMk/>
            <pc:sldMk cId="2094576968" sldId="292"/>
            <ac:spMk id="6" creationId="{00000000-0000-0000-0000-000000000000}"/>
          </ac:spMkLst>
        </pc:spChg>
        <pc:spChg chg="mod">
          <ac:chgData name="Daniel Khashabi" userId="62390808-c838-45e6-be59-d6fd0d208bc8" providerId="ADAL" clId="{BF4D372A-EB5D-9148-B8E0-DCF12512A5C1}" dt="2023-03-30T23:38:02.146" v="142"/>
          <ac:spMkLst>
            <pc:docMk/>
            <pc:sldMk cId="2094576968" sldId="292"/>
            <ac:spMk id="7" creationId="{00000000-0000-0000-0000-000000000000}"/>
          </ac:spMkLst>
        </pc:spChg>
        <pc:spChg chg="add mod">
          <ac:chgData name="Daniel Khashabi" userId="62390808-c838-45e6-be59-d6fd0d208bc8" providerId="ADAL" clId="{BF4D372A-EB5D-9148-B8E0-DCF12512A5C1}" dt="2023-03-30T23:59:46.472" v="385"/>
          <ac:spMkLst>
            <pc:docMk/>
            <pc:sldMk cId="2094576968" sldId="292"/>
            <ac:spMk id="8" creationId="{9FAD3E0A-1621-51FD-A141-8EC523889E83}"/>
          </ac:spMkLst>
        </pc:spChg>
      </pc:sldChg>
      <pc:sldChg chg="addSp modSp add del mod">
        <pc:chgData name="Daniel Khashabi" userId="62390808-c838-45e6-be59-d6fd0d208bc8" providerId="ADAL" clId="{BF4D372A-EB5D-9148-B8E0-DCF12512A5C1}" dt="2023-03-31T01:06:48.327" v="1327" actId="2696"/>
        <pc:sldMkLst>
          <pc:docMk/>
          <pc:sldMk cId="0" sldId="293"/>
        </pc:sldMkLst>
        <pc:spChg chg="mod">
          <ac:chgData name="Daniel Khashabi" userId="62390808-c838-45e6-be59-d6fd0d208bc8" providerId="ADAL" clId="{BF4D372A-EB5D-9148-B8E0-DCF12512A5C1}" dt="2023-03-30T23:38:02.146" v="142"/>
          <ac:spMkLst>
            <pc:docMk/>
            <pc:sldMk cId="0" sldId="293"/>
            <ac:spMk id="2" creationId="{00000000-0000-0000-0000-000000000000}"/>
          </ac:spMkLst>
        </pc:spChg>
        <pc:spChg chg="mod">
          <ac:chgData name="Daniel Khashabi" userId="62390808-c838-45e6-be59-d6fd0d208bc8" providerId="ADAL" clId="{BF4D372A-EB5D-9148-B8E0-DCF12512A5C1}" dt="2023-03-31T00:40:11.375" v="645" actId="1076"/>
          <ac:spMkLst>
            <pc:docMk/>
            <pc:sldMk cId="0" sldId="293"/>
            <ac:spMk id="6" creationId="{00000000-0000-0000-0000-000000000000}"/>
          </ac:spMkLst>
        </pc:spChg>
        <pc:spChg chg="mod">
          <ac:chgData name="Daniel Khashabi" userId="62390808-c838-45e6-be59-d6fd0d208bc8" providerId="ADAL" clId="{BF4D372A-EB5D-9148-B8E0-DCF12512A5C1}" dt="2023-03-30T23:38:02.146" v="142"/>
          <ac:spMkLst>
            <pc:docMk/>
            <pc:sldMk cId="0" sldId="293"/>
            <ac:spMk id="7" creationId="{00000000-0000-0000-0000-000000000000}"/>
          </ac:spMkLst>
        </pc:spChg>
        <pc:spChg chg="add mod">
          <ac:chgData name="Daniel Khashabi" userId="62390808-c838-45e6-be59-d6fd0d208bc8" providerId="ADAL" clId="{BF4D372A-EB5D-9148-B8E0-DCF12512A5C1}" dt="2023-03-30T23:59:47.607" v="386"/>
          <ac:spMkLst>
            <pc:docMk/>
            <pc:sldMk cId="0" sldId="293"/>
            <ac:spMk id="8" creationId="{48062148-4C68-BDB2-EF6B-E6A7FD8ACB8E}"/>
          </ac:spMkLst>
        </pc:spChg>
      </pc:sldChg>
      <pc:sldChg chg="addSp modSp add del">
        <pc:chgData name="Daniel Khashabi" userId="62390808-c838-45e6-be59-d6fd0d208bc8" providerId="ADAL" clId="{BF4D372A-EB5D-9148-B8E0-DCF12512A5C1}" dt="2023-03-31T01:46:12.330" v="1506" actId="2696"/>
        <pc:sldMkLst>
          <pc:docMk/>
          <pc:sldMk cId="0" sldId="294"/>
        </pc:sldMkLst>
        <pc:spChg chg="mod">
          <ac:chgData name="Daniel Khashabi" userId="62390808-c838-45e6-be59-d6fd0d208bc8" providerId="ADAL" clId="{BF4D372A-EB5D-9148-B8E0-DCF12512A5C1}" dt="2023-03-30T23:38:02.146" v="142"/>
          <ac:spMkLst>
            <pc:docMk/>
            <pc:sldMk cId="0" sldId="294"/>
            <ac:spMk id="2" creationId="{00000000-0000-0000-0000-000000000000}"/>
          </ac:spMkLst>
        </pc:spChg>
        <pc:spChg chg="mod">
          <ac:chgData name="Daniel Khashabi" userId="62390808-c838-45e6-be59-d6fd0d208bc8" providerId="ADAL" clId="{BF4D372A-EB5D-9148-B8E0-DCF12512A5C1}" dt="2023-03-30T23:38:02.146" v="142"/>
          <ac:spMkLst>
            <pc:docMk/>
            <pc:sldMk cId="0" sldId="294"/>
            <ac:spMk id="3" creationId="{00000000-0000-0000-0000-000000000000}"/>
          </ac:spMkLst>
        </pc:spChg>
        <pc:spChg chg="mod">
          <ac:chgData name="Daniel Khashabi" userId="62390808-c838-45e6-be59-d6fd0d208bc8" providerId="ADAL" clId="{BF4D372A-EB5D-9148-B8E0-DCF12512A5C1}" dt="2023-03-30T23:38:02.146" v="142"/>
          <ac:spMkLst>
            <pc:docMk/>
            <pc:sldMk cId="0" sldId="294"/>
            <ac:spMk id="36" creationId="{00000000-0000-0000-0000-000000000000}"/>
          </ac:spMkLst>
        </pc:spChg>
        <pc:spChg chg="mod">
          <ac:chgData name="Daniel Khashabi" userId="62390808-c838-45e6-be59-d6fd0d208bc8" providerId="ADAL" clId="{BF4D372A-EB5D-9148-B8E0-DCF12512A5C1}" dt="2023-03-30T23:38:02.146" v="142"/>
          <ac:spMkLst>
            <pc:docMk/>
            <pc:sldMk cId="0" sldId="294"/>
            <ac:spMk id="37" creationId="{00000000-0000-0000-0000-000000000000}"/>
          </ac:spMkLst>
        </pc:spChg>
        <pc:spChg chg="mod">
          <ac:chgData name="Daniel Khashabi" userId="62390808-c838-45e6-be59-d6fd0d208bc8" providerId="ADAL" clId="{BF4D372A-EB5D-9148-B8E0-DCF12512A5C1}" dt="2023-03-30T23:38:02.146" v="142"/>
          <ac:spMkLst>
            <pc:docMk/>
            <pc:sldMk cId="0" sldId="294"/>
            <ac:spMk id="38" creationId="{00000000-0000-0000-0000-000000000000}"/>
          </ac:spMkLst>
        </pc:spChg>
        <pc:spChg chg="mod">
          <ac:chgData name="Daniel Khashabi" userId="62390808-c838-45e6-be59-d6fd0d208bc8" providerId="ADAL" clId="{BF4D372A-EB5D-9148-B8E0-DCF12512A5C1}" dt="2023-03-30T23:38:02.146" v="142"/>
          <ac:spMkLst>
            <pc:docMk/>
            <pc:sldMk cId="0" sldId="294"/>
            <ac:spMk id="39" creationId="{00000000-0000-0000-0000-000000000000}"/>
          </ac:spMkLst>
        </pc:spChg>
        <pc:spChg chg="mod">
          <ac:chgData name="Daniel Khashabi" userId="62390808-c838-45e6-be59-d6fd0d208bc8" providerId="ADAL" clId="{BF4D372A-EB5D-9148-B8E0-DCF12512A5C1}" dt="2023-03-30T23:38:02.146" v="142"/>
          <ac:spMkLst>
            <pc:docMk/>
            <pc:sldMk cId="0" sldId="294"/>
            <ac:spMk id="40" creationId="{00000000-0000-0000-0000-000000000000}"/>
          </ac:spMkLst>
        </pc:spChg>
        <pc:spChg chg="mod">
          <ac:chgData name="Daniel Khashabi" userId="62390808-c838-45e6-be59-d6fd0d208bc8" providerId="ADAL" clId="{BF4D372A-EB5D-9148-B8E0-DCF12512A5C1}" dt="2023-03-30T23:38:02.146" v="142"/>
          <ac:spMkLst>
            <pc:docMk/>
            <pc:sldMk cId="0" sldId="294"/>
            <ac:spMk id="41" creationId="{00000000-0000-0000-0000-000000000000}"/>
          </ac:spMkLst>
        </pc:spChg>
        <pc:spChg chg="mod">
          <ac:chgData name="Daniel Khashabi" userId="62390808-c838-45e6-be59-d6fd0d208bc8" providerId="ADAL" clId="{BF4D372A-EB5D-9148-B8E0-DCF12512A5C1}" dt="2023-03-30T23:38:02.146" v="142"/>
          <ac:spMkLst>
            <pc:docMk/>
            <pc:sldMk cId="0" sldId="294"/>
            <ac:spMk id="55" creationId="{00000000-0000-0000-0000-000000000000}"/>
          </ac:spMkLst>
        </pc:spChg>
        <pc:spChg chg="mod">
          <ac:chgData name="Daniel Khashabi" userId="62390808-c838-45e6-be59-d6fd0d208bc8" providerId="ADAL" clId="{BF4D372A-EB5D-9148-B8E0-DCF12512A5C1}" dt="2023-03-30T23:38:02.146" v="142"/>
          <ac:spMkLst>
            <pc:docMk/>
            <pc:sldMk cId="0" sldId="294"/>
            <ac:spMk id="56" creationId="{00000000-0000-0000-0000-000000000000}"/>
          </ac:spMkLst>
        </pc:spChg>
        <pc:spChg chg="mod">
          <ac:chgData name="Daniel Khashabi" userId="62390808-c838-45e6-be59-d6fd0d208bc8" providerId="ADAL" clId="{BF4D372A-EB5D-9148-B8E0-DCF12512A5C1}" dt="2023-03-30T23:38:02.146" v="142"/>
          <ac:spMkLst>
            <pc:docMk/>
            <pc:sldMk cId="0" sldId="294"/>
            <ac:spMk id="57" creationId="{00000000-0000-0000-0000-000000000000}"/>
          </ac:spMkLst>
        </pc:spChg>
        <pc:spChg chg="mod">
          <ac:chgData name="Daniel Khashabi" userId="62390808-c838-45e6-be59-d6fd0d208bc8" providerId="ADAL" clId="{BF4D372A-EB5D-9148-B8E0-DCF12512A5C1}" dt="2023-03-30T23:38:02.146" v="142"/>
          <ac:spMkLst>
            <pc:docMk/>
            <pc:sldMk cId="0" sldId="294"/>
            <ac:spMk id="102" creationId="{00000000-0000-0000-0000-000000000000}"/>
          </ac:spMkLst>
        </pc:spChg>
        <pc:spChg chg="mod">
          <ac:chgData name="Daniel Khashabi" userId="62390808-c838-45e6-be59-d6fd0d208bc8" providerId="ADAL" clId="{BF4D372A-EB5D-9148-B8E0-DCF12512A5C1}" dt="2023-03-30T23:38:02.146" v="142"/>
          <ac:spMkLst>
            <pc:docMk/>
            <pc:sldMk cId="0" sldId="294"/>
            <ac:spMk id="103" creationId="{00000000-0000-0000-0000-000000000000}"/>
          </ac:spMkLst>
        </pc:spChg>
        <pc:spChg chg="mod">
          <ac:chgData name="Daniel Khashabi" userId="62390808-c838-45e6-be59-d6fd0d208bc8" providerId="ADAL" clId="{BF4D372A-EB5D-9148-B8E0-DCF12512A5C1}" dt="2023-03-30T23:38:02.146" v="142"/>
          <ac:spMkLst>
            <pc:docMk/>
            <pc:sldMk cId="0" sldId="294"/>
            <ac:spMk id="104" creationId="{00000000-0000-0000-0000-000000000000}"/>
          </ac:spMkLst>
        </pc:spChg>
        <pc:spChg chg="mod">
          <ac:chgData name="Daniel Khashabi" userId="62390808-c838-45e6-be59-d6fd0d208bc8" providerId="ADAL" clId="{BF4D372A-EB5D-9148-B8E0-DCF12512A5C1}" dt="2023-03-30T23:38:02.146" v="142"/>
          <ac:spMkLst>
            <pc:docMk/>
            <pc:sldMk cId="0" sldId="294"/>
            <ac:spMk id="105" creationId="{00000000-0000-0000-0000-000000000000}"/>
          </ac:spMkLst>
        </pc:spChg>
        <pc:spChg chg="add mod">
          <ac:chgData name="Daniel Khashabi" userId="62390808-c838-45e6-be59-d6fd0d208bc8" providerId="ADAL" clId="{BF4D372A-EB5D-9148-B8E0-DCF12512A5C1}" dt="2023-03-30T23:59:48.823" v="387"/>
          <ac:spMkLst>
            <pc:docMk/>
            <pc:sldMk cId="0" sldId="294"/>
            <ac:spMk id="106" creationId="{C1FBF185-A470-609D-A76E-EAEB783F9237}"/>
          </ac:spMkLst>
        </pc:spChg>
      </pc:sldChg>
      <pc:sldChg chg="addSp modSp add del">
        <pc:chgData name="Daniel Khashabi" userId="62390808-c838-45e6-be59-d6fd0d208bc8" providerId="ADAL" clId="{BF4D372A-EB5D-9148-B8E0-DCF12512A5C1}" dt="2023-03-31T01:46:12.330" v="1506" actId="2696"/>
        <pc:sldMkLst>
          <pc:docMk/>
          <pc:sldMk cId="0" sldId="295"/>
        </pc:sldMkLst>
        <pc:spChg chg="mod">
          <ac:chgData name="Daniel Khashabi" userId="62390808-c838-45e6-be59-d6fd0d208bc8" providerId="ADAL" clId="{BF4D372A-EB5D-9148-B8E0-DCF12512A5C1}" dt="2023-03-30T23:38:02.146" v="142"/>
          <ac:spMkLst>
            <pc:docMk/>
            <pc:sldMk cId="0" sldId="295"/>
            <ac:spMk id="2" creationId="{00000000-0000-0000-0000-000000000000}"/>
          </ac:spMkLst>
        </pc:spChg>
        <pc:spChg chg="mod">
          <ac:chgData name="Daniel Khashabi" userId="62390808-c838-45e6-be59-d6fd0d208bc8" providerId="ADAL" clId="{BF4D372A-EB5D-9148-B8E0-DCF12512A5C1}" dt="2023-03-30T23:38:02.146" v="142"/>
          <ac:spMkLst>
            <pc:docMk/>
            <pc:sldMk cId="0" sldId="295"/>
            <ac:spMk id="3" creationId="{00000000-0000-0000-0000-000000000000}"/>
          </ac:spMkLst>
        </pc:spChg>
        <pc:spChg chg="mod">
          <ac:chgData name="Daniel Khashabi" userId="62390808-c838-45e6-be59-d6fd0d208bc8" providerId="ADAL" clId="{BF4D372A-EB5D-9148-B8E0-DCF12512A5C1}" dt="2023-03-30T23:38:02.146" v="142"/>
          <ac:spMkLst>
            <pc:docMk/>
            <pc:sldMk cId="0" sldId="295"/>
            <ac:spMk id="36" creationId="{00000000-0000-0000-0000-000000000000}"/>
          </ac:spMkLst>
        </pc:spChg>
        <pc:spChg chg="mod">
          <ac:chgData name="Daniel Khashabi" userId="62390808-c838-45e6-be59-d6fd0d208bc8" providerId="ADAL" clId="{BF4D372A-EB5D-9148-B8E0-DCF12512A5C1}" dt="2023-03-30T23:38:02.146" v="142"/>
          <ac:spMkLst>
            <pc:docMk/>
            <pc:sldMk cId="0" sldId="295"/>
            <ac:spMk id="37" creationId="{00000000-0000-0000-0000-000000000000}"/>
          </ac:spMkLst>
        </pc:spChg>
        <pc:spChg chg="mod">
          <ac:chgData name="Daniel Khashabi" userId="62390808-c838-45e6-be59-d6fd0d208bc8" providerId="ADAL" clId="{BF4D372A-EB5D-9148-B8E0-DCF12512A5C1}" dt="2023-03-30T23:38:02.146" v="142"/>
          <ac:spMkLst>
            <pc:docMk/>
            <pc:sldMk cId="0" sldId="295"/>
            <ac:spMk id="38" creationId="{00000000-0000-0000-0000-000000000000}"/>
          </ac:spMkLst>
        </pc:spChg>
        <pc:spChg chg="mod">
          <ac:chgData name="Daniel Khashabi" userId="62390808-c838-45e6-be59-d6fd0d208bc8" providerId="ADAL" clId="{BF4D372A-EB5D-9148-B8E0-DCF12512A5C1}" dt="2023-03-30T23:38:02.146" v="142"/>
          <ac:spMkLst>
            <pc:docMk/>
            <pc:sldMk cId="0" sldId="295"/>
            <ac:spMk id="39" creationId="{00000000-0000-0000-0000-000000000000}"/>
          </ac:spMkLst>
        </pc:spChg>
        <pc:spChg chg="mod">
          <ac:chgData name="Daniel Khashabi" userId="62390808-c838-45e6-be59-d6fd0d208bc8" providerId="ADAL" clId="{BF4D372A-EB5D-9148-B8E0-DCF12512A5C1}" dt="2023-03-30T23:38:02.146" v="142"/>
          <ac:spMkLst>
            <pc:docMk/>
            <pc:sldMk cId="0" sldId="295"/>
            <ac:spMk id="40" creationId="{00000000-0000-0000-0000-000000000000}"/>
          </ac:spMkLst>
        </pc:spChg>
        <pc:spChg chg="mod">
          <ac:chgData name="Daniel Khashabi" userId="62390808-c838-45e6-be59-d6fd0d208bc8" providerId="ADAL" clId="{BF4D372A-EB5D-9148-B8E0-DCF12512A5C1}" dt="2023-03-30T23:38:02.146" v="142"/>
          <ac:spMkLst>
            <pc:docMk/>
            <pc:sldMk cId="0" sldId="295"/>
            <ac:spMk id="41" creationId="{00000000-0000-0000-0000-000000000000}"/>
          </ac:spMkLst>
        </pc:spChg>
        <pc:spChg chg="mod">
          <ac:chgData name="Daniel Khashabi" userId="62390808-c838-45e6-be59-d6fd0d208bc8" providerId="ADAL" clId="{BF4D372A-EB5D-9148-B8E0-DCF12512A5C1}" dt="2023-03-30T23:38:02.146" v="142"/>
          <ac:spMkLst>
            <pc:docMk/>
            <pc:sldMk cId="0" sldId="295"/>
            <ac:spMk id="55" creationId="{00000000-0000-0000-0000-000000000000}"/>
          </ac:spMkLst>
        </pc:spChg>
        <pc:spChg chg="mod">
          <ac:chgData name="Daniel Khashabi" userId="62390808-c838-45e6-be59-d6fd0d208bc8" providerId="ADAL" clId="{BF4D372A-EB5D-9148-B8E0-DCF12512A5C1}" dt="2023-03-30T23:38:02.146" v="142"/>
          <ac:spMkLst>
            <pc:docMk/>
            <pc:sldMk cId="0" sldId="295"/>
            <ac:spMk id="56" creationId="{00000000-0000-0000-0000-000000000000}"/>
          </ac:spMkLst>
        </pc:spChg>
        <pc:spChg chg="mod">
          <ac:chgData name="Daniel Khashabi" userId="62390808-c838-45e6-be59-d6fd0d208bc8" providerId="ADAL" clId="{BF4D372A-EB5D-9148-B8E0-DCF12512A5C1}" dt="2023-03-30T23:38:02.146" v="142"/>
          <ac:spMkLst>
            <pc:docMk/>
            <pc:sldMk cId="0" sldId="295"/>
            <ac:spMk id="57" creationId="{00000000-0000-0000-0000-000000000000}"/>
          </ac:spMkLst>
        </pc:spChg>
        <pc:spChg chg="mod">
          <ac:chgData name="Daniel Khashabi" userId="62390808-c838-45e6-be59-d6fd0d208bc8" providerId="ADAL" clId="{BF4D372A-EB5D-9148-B8E0-DCF12512A5C1}" dt="2023-03-30T23:38:02.146" v="142"/>
          <ac:spMkLst>
            <pc:docMk/>
            <pc:sldMk cId="0" sldId="295"/>
            <ac:spMk id="102" creationId="{00000000-0000-0000-0000-000000000000}"/>
          </ac:spMkLst>
        </pc:spChg>
        <pc:spChg chg="mod">
          <ac:chgData name="Daniel Khashabi" userId="62390808-c838-45e6-be59-d6fd0d208bc8" providerId="ADAL" clId="{BF4D372A-EB5D-9148-B8E0-DCF12512A5C1}" dt="2023-03-30T23:38:02.146" v="142"/>
          <ac:spMkLst>
            <pc:docMk/>
            <pc:sldMk cId="0" sldId="295"/>
            <ac:spMk id="103" creationId="{00000000-0000-0000-0000-000000000000}"/>
          </ac:spMkLst>
        </pc:spChg>
        <pc:spChg chg="mod">
          <ac:chgData name="Daniel Khashabi" userId="62390808-c838-45e6-be59-d6fd0d208bc8" providerId="ADAL" clId="{BF4D372A-EB5D-9148-B8E0-DCF12512A5C1}" dt="2023-03-30T23:38:02.146" v="142"/>
          <ac:spMkLst>
            <pc:docMk/>
            <pc:sldMk cId="0" sldId="295"/>
            <ac:spMk id="104" creationId="{00000000-0000-0000-0000-000000000000}"/>
          </ac:spMkLst>
        </pc:spChg>
        <pc:spChg chg="mod">
          <ac:chgData name="Daniel Khashabi" userId="62390808-c838-45e6-be59-d6fd0d208bc8" providerId="ADAL" clId="{BF4D372A-EB5D-9148-B8E0-DCF12512A5C1}" dt="2023-03-30T23:38:02.146" v="142"/>
          <ac:spMkLst>
            <pc:docMk/>
            <pc:sldMk cId="0" sldId="295"/>
            <ac:spMk id="105" creationId="{00000000-0000-0000-0000-000000000000}"/>
          </ac:spMkLst>
        </pc:spChg>
        <pc:spChg chg="add mod">
          <ac:chgData name="Daniel Khashabi" userId="62390808-c838-45e6-be59-d6fd0d208bc8" providerId="ADAL" clId="{BF4D372A-EB5D-9148-B8E0-DCF12512A5C1}" dt="2023-03-30T23:59:50.056" v="388"/>
          <ac:spMkLst>
            <pc:docMk/>
            <pc:sldMk cId="0" sldId="295"/>
            <ac:spMk id="106" creationId="{EDDF8E09-C18B-973E-927E-BD308C56558C}"/>
          </ac:spMkLst>
        </pc:spChg>
      </pc:sldChg>
      <pc:sldChg chg="addSp delSp modSp add del mod chgLayout">
        <pc:chgData name="Daniel Khashabi" userId="62390808-c838-45e6-be59-d6fd0d208bc8" providerId="ADAL" clId="{BF4D372A-EB5D-9148-B8E0-DCF12512A5C1}" dt="2023-03-31T01:56:31.871" v="1847" actId="2696"/>
        <pc:sldMkLst>
          <pc:docMk/>
          <pc:sldMk cId="0" sldId="296"/>
        </pc:sldMkLst>
        <pc:spChg chg="mod ord">
          <ac:chgData name="Daniel Khashabi" userId="62390808-c838-45e6-be59-d6fd0d208bc8" providerId="ADAL" clId="{BF4D372A-EB5D-9148-B8E0-DCF12512A5C1}" dt="2023-03-31T01:46:15.492" v="1507" actId="700"/>
          <ac:spMkLst>
            <pc:docMk/>
            <pc:sldMk cId="0" sldId="296"/>
            <ac:spMk id="14" creationId="{00000000-0000-0000-0000-000000000000}"/>
          </ac:spMkLst>
        </pc:spChg>
        <pc:spChg chg="mod">
          <ac:chgData name="Daniel Khashabi" userId="62390808-c838-45e6-be59-d6fd0d208bc8" providerId="ADAL" clId="{BF4D372A-EB5D-9148-B8E0-DCF12512A5C1}" dt="2023-03-30T23:38:02.146" v="142"/>
          <ac:spMkLst>
            <pc:docMk/>
            <pc:sldMk cId="0" sldId="296"/>
            <ac:spMk id="15" creationId="{00000000-0000-0000-0000-000000000000}"/>
          </ac:spMkLst>
        </pc:spChg>
        <pc:spChg chg="mod">
          <ac:chgData name="Daniel Khashabi" userId="62390808-c838-45e6-be59-d6fd0d208bc8" providerId="ADAL" clId="{BF4D372A-EB5D-9148-B8E0-DCF12512A5C1}" dt="2023-03-30T23:38:02.146" v="142"/>
          <ac:spMkLst>
            <pc:docMk/>
            <pc:sldMk cId="0" sldId="296"/>
            <ac:spMk id="16" creationId="{00000000-0000-0000-0000-000000000000}"/>
          </ac:spMkLst>
        </pc:spChg>
        <pc:spChg chg="mod">
          <ac:chgData name="Daniel Khashabi" userId="62390808-c838-45e6-be59-d6fd0d208bc8" providerId="ADAL" clId="{BF4D372A-EB5D-9148-B8E0-DCF12512A5C1}" dt="2023-03-30T23:38:02.146" v="142"/>
          <ac:spMkLst>
            <pc:docMk/>
            <pc:sldMk cId="0" sldId="296"/>
            <ac:spMk id="17" creationId="{00000000-0000-0000-0000-000000000000}"/>
          </ac:spMkLst>
        </pc:spChg>
        <pc:spChg chg="mod">
          <ac:chgData name="Daniel Khashabi" userId="62390808-c838-45e6-be59-d6fd0d208bc8" providerId="ADAL" clId="{BF4D372A-EB5D-9148-B8E0-DCF12512A5C1}" dt="2023-03-30T23:38:02.146" v="142"/>
          <ac:spMkLst>
            <pc:docMk/>
            <pc:sldMk cId="0" sldId="296"/>
            <ac:spMk id="18" creationId="{00000000-0000-0000-0000-000000000000}"/>
          </ac:spMkLst>
        </pc:spChg>
        <pc:spChg chg="add del mod ord">
          <ac:chgData name="Daniel Khashabi" userId="62390808-c838-45e6-be59-d6fd0d208bc8" providerId="ADAL" clId="{BF4D372A-EB5D-9148-B8E0-DCF12512A5C1}" dt="2023-03-31T01:46:47.036" v="1549" actId="478"/>
          <ac:spMkLst>
            <pc:docMk/>
            <pc:sldMk cId="0" sldId="296"/>
            <ac:spMk id="19" creationId="{A6000FCD-F55A-33E3-8ACE-E1502B4CA285}"/>
          </ac:spMkLst>
        </pc:spChg>
        <pc:grpChg chg="mod">
          <ac:chgData name="Daniel Khashabi" userId="62390808-c838-45e6-be59-d6fd0d208bc8" providerId="ADAL" clId="{BF4D372A-EB5D-9148-B8E0-DCF12512A5C1}" dt="2023-03-31T01:46:51.659" v="1561" actId="1036"/>
          <ac:grpSpMkLst>
            <pc:docMk/>
            <pc:sldMk cId="0" sldId="296"/>
            <ac:grpSpMk id="3" creationId="{00000000-0000-0000-0000-000000000000}"/>
          </ac:grpSpMkLst>
        </pc:grpChg>
      </pc:sldChg>
      <pc:sldChg chg="addSp delSp modSp add del mod">
        <pc:chgData name="Daniel Khashabi" userId="62390808-c838-45e6-be59-d6fd0d208bc8" providerId="ADAL" clId="{BF4D372A-EB5D-9148-B8E0-DCF12512A5C1}" dt="2023-03-31T02:08:48.429" v="1966" actId="2696"/>
        <pc:sldMkLst>
          <pc:docMk/>
          <pc:sldMk cId="0" sldId="297"/>
        </pc:sldMkLst>
        <pc:spChg chg="mod">
          <ac:chgData name="Daniel Khashabi" userId="62390808-c838-45e6-be59-d6fd0d208bc8" providerId="ADAL" clId="{BF4D372A-EB5D-9148-B8E0-DCF12512A5C1}" dt="2023-03-30T23:38:02.146" v="142"/>
          <ac:spMkLst>
            <pc:docMk/>
            <pc:sldMk cId="0" sldId="297"/>
            <ac:spMk id="6" creationId="{00000000-0000-0000-0000-000000000000}"/>
          </ac:spMkLst>
        </pc:spChg>
        <pc:spChg chg="mod">
          <ac:chgData name="Daniel Khashabi" userId="62390808-c838-45e6-be59-d6fd0d208bc8" providerId="ADAL" clId="{BF4D372A-EB5D-9148-B8E0-DCF12512A5C1}" dt="2023-03-30T23:38:02.146" v="142"/>
          <ac:spMkLst>
            <pc:docMk/>
            <pc:sldMk cId="0" sldId="297"/>
            <ac:spMk id="7" creationId="{00000000-0000-0000-0000-000000000000}"/>
          </ac:spMkLst>
        </pc:spChg>
        <pc:spChg chg="mod">
          <ac:chgData name="Daniel Khashabi" userId="62390808-c838-45e6-be59-d6fd0d208bc8" providerId="ADAL" clId="{BF4D372A-EB5D-9148-B8E0-DCF12512A5C1}" dt="2023-03-31T02:08:32.076" v="1962" actId="6549"/>
          <ac:spMkLst>
            <pc:docMk/>
            <pc:sldMk cId="0" sldId="297"/>
            <ac:spMk id="8" creationId="{00000000-0000-0000-0000-000000000000}"/>
          </ac:spMkLst>
        </pc:spChg>
        <pc:spChg chg="mod">
          <ac:chgData name="Daniel Khashabi" userId="62390808-c838-45e6-be59-d6fd0d208bc8" providerId="ADAL" clId="{BF4D372A-EB5D-9148-B8E0-DCF12512A5C1}" dt="2023-03-30T23:38:02.146" v="142"/>
          <ac:spMkLst>
            <pc:docMk/>
            <pc:sldMk cId="0" sldId="297"/>
            <ac:spMk id="10" creationId="{00000000-0000-0000-0000-000000000000}"/>
          </ac:spMkLst>
        </pc:spChg>
        <pc:spChg chg="add">
          <ac:chgData name="Daniel Khashabi" userId="62390808-c838-45e6-be59-d6fd0d208bc8" providerId="ADAL" clId="{BF4D372A-EB5D-9148-B8E0-DCF12512A5C1}" dt="2023-03-31T02:08:32.035" v="1961" actId="22"/>
          <ac:spMkLst>
            <pc:docMk/>
            <pc:sldMk cId="0" sldId="297"/>
            <ac:spMk id="12" creationId="{35D01041-B7D1-14ED-318A-3B1595437ED1}"/>
          </ac:spMkLst>
        </pc:spChg>
        <pc:picChg chg="del">
          <ac:chgData name="Daniel Khashabi" userId="62390808-c838-45e6-be59-d6fd0d208bc8" providerId="ADAL" clId="{BF4D372A-EB5D-9148-B8E0-DCF12512A5C1}" dt="2023-03-31T02:07:22.820" v="1947" actId="21"/>
          <ac:picMkLst>
            <pc:docMk/>
            <pc:sldMk cId="0" sldId="297"/>
            <ac:picMk id="3" creationId="{00000000-0000-0000-0000-000000000000}"/>
          </ac:picMkLst>
        </pc:picChg>
      </pc:sldChg>
      <pc:sldChg chg="modSp add del">
        <pc:chgData name="Daniel Khashabi" userId="62390808-c838-45e6-be59-d6fd0d208bc8" providerId="ADAL" clId="{BF4D372A-EB5D-9148-B8E0-DCF12512A5C1}" dt="2023-03-31T02:10:17.385" v="1977" actId="2696"/>
        <pc:sldMkLst>
          <pc:docMk/>
          <pc:sldMk cId="0" sldId="298"/>
        </pc:sldMkLst>
        <pc:spChg chg="mod">
          <ac:chgData name="Daniel Khashabi" userId="62390808-c838-45e6-be59-d6fd0d208bc8" providerId="ADAL" clId="{BF4D372A-EB5D-9148-B8E0-DCF12512A5C1}" dt="2023-03-30T23:38:02.146" v="142"/>
          <ac:spMkLst>
            <pc:docMk/>
            <pc:sldMk cId="0" sldId="298"/>
            <ac:spMk id="2" creationId="{00000000-0000-0000-0000-000000000000}"/>
          </ac:spMkLst>
        </pc:spChg>
        <pc:spChg chg="mod">
          <ac:chgData name="Daniel Khashabi" userId="62390808-c838-45e6-be59-d6fd0d208bc8" providerId="ADAL" clId="{BF4D372A-EB5D-9148-B8E0-DCF12512A5C1}" dt="2023-03-30T23:38:02.146" v="142"/>
          <ac:spMkLst>
            <pc:docMk/>
            <pc:sldMk cId="0" sldId="298"/>
            <ac:spMk id="3" creationId="{00000000-0000-0000-0000-000000000000}"/>
          </ac:spMkLst>
        </pc:spChg>
        <pc:spChg chg="mod">
          <ac:chgData name="Daniel Khashabi" userId="62390808-c838-45e6-be59-d6fd0d208bc8" providerId="ADAL" clId="{BF4D372A-EB5D-9148-B8E0-DCF12512A5C1}" dt="2023-03-30T23:38:02.146" v="142"/>
          <ac:spMkLst>
            <pc:docMk/>
            <pc:sldMk cId="0" sldId="298"/>
            <ac:spMk id="5" creationId="{00000000-0000-0000-0000-000000000000}"/>
          </ac:spMkLst>
        </pc:spChg>
      </pc:sldChg>
      <pc:sldChg chg="modSp add del">
        <pc:chgData name="Daniel Khashabi" userId="62390808-c838-45e6-be59-d6fd0d208bc8" providerId="ADAL" clId="{BF4D372A-EB5D-9148-B8E0-DCF12512A5C1}" dt="2023-03-31T02:10:18.547" v="1978" actId="2696"/>
        <pc:sldMkLst>
          <pc:docMk/>
          <pc:sldMk cId="0" sldId="299"/>
        </pc:sldMkLst>
        <pc:spChg chg="mod">
          <ac:chgData name="Daniel Khashabi" userId="62390808-c838-45e6-be59-d6fd0d208bc8" providerId="ADAL" clId="{BF4D372A-EB5D-9148-B8E0-DCF12512A5C1}" dt="2023-03-30T23:38:02.146" v="142"/>
          <ac:spMkLst>
            <pc:docMk/>
            <pc:sldMk cId="0" sldId="299"/>
            <ac:spMk id="2" creationId="{00000000-0000-0000-0000-000000000000}"/>
          </ac:spMkLst>
        </pc:spChg>
        <pc:spChg chg="mod">
          <ac:chgData name="Daniel Khashabi" userId="62390808-c838-45e6-be59-d6fd0d208bc8" providerId="ADAL" clId="{BF4D372A-EB5D-9148-B8E0-DCF12512A5C1}" dt="2023-03-30T23:38:02.146" v="142"/>
          <ac:spMkLst>
            <pc:docMk/>
            <pc:sldMk cId="0" sldId="299"/>
            <ac:spMk id="4" creationId="{00000000-0000-0000-0000-000000000000}"/>
          </ac:spMkLst>
        </pc:spChg>
        <pc:spChg chg="mod">
          <ac:chgData name="Daniel Khashabi" userId="62390808-c838-45e6-be59-d6fd0d208bc8" providerId="ADAL" clId="{BF4D372A-EB5D-9148-B8E0-DCF12512A5C1}" dt="2023-03-30T23:38:02.146" v="142"/>
          <ac:spMkLst>
            <pc:docMk/>
            <pc:sldMk cId="0" sldId="299"/>
            <ac:spMk id="6" creationId="{00000000-0000-0000-0000-000000000000}"/>
          </ac:spMkLst>
        </pc:spChg>
        <pc:spChg chg="mod">
          <ac:chgData name="Daniel Khashabi" userId="62390808-c838-45e6-be59-d6fd0d208bc8" providerId="ADAL" clId="{BF4D372A-EB5D-9148-B8E0-DCF12512A5C1}" dt="2023-03-30T23:38:02.146" v="142"/>
          <ac:spMkLst>
            <pc:docMk/>
            <pc:sldMk cId="0" sldId="299"/>
            <ac:spMk id="7" creationId="{00000000-0000-0000-0000-000000000000}"/>
          </ac:spMkLst>
        </pc:spChg>
      </pc:sldChg>
      <pc:sldChg chg="delSp modSp add del mod">
        <pc:chgData name="Daniel Khashabi" userId="62390808-c838-45e6-be59-d6fd0d208bc8" providerId="ADAL" clId="{BF4D372A-EB5D-9148-B8E0-DCF12512A5C1}" dt="2023-04-03T23:34:24.071" v="11696" actId="2696"/>
        <pc:sldMkLst>
          <pc:docMk/>
          <pc:sldMk cId="831062551" sldId="300"/>
        </pc:sldMkLst>
        <pc:spChg chg="del mod">
          <ac:chgData name="Daniel Khashabi" userId="62390808-c838-45e6-be59-d6fd0d208bc8" providerId="ADAL" clId="{BF4D372A-EB5D-9148-B8E0-DCF12512A5C1}" dt="2023-04-03T23:34:22.217" v="11695" actId="478"/>
          <ac:spMkLst>
            <pc:docMk/>
            <pc:sldMk cId="831062551" sldId="300"/>
            <ac:spMk id="2" creationId="{FD3E2ECF-073E-E04B-C660-2FC94FB7E69D}"/>
          </ac:spMkLst>
        </pc:spChg>
      </pc:sldChg>
      <pc:sldChg chg="del">
        <pc:chgData name="Daniel Khashabi" userId="62390808-c838-45e6-be59-d6fd0d208bc8" providerId="ADAL" clId="{BF4D372A-EB5D-9148-B8E0-DCF12512A5C1}" dt="2023-03-17T01:27:35.078" v="5" actId="2696"/>
        <pc:sldMkLst>
          <pc:docMk/>
          <pc:sldMk cId="2458244337" sldId="300"/>
        </pc:sldMkLst>
      </pc:sldChg>
      <pc:sldChg chg="modSp mod">
        <pc:chgData name="Daniel Khashabi" userId="62390808-c838-45e6-be59-d6fd0d208bc8" providerId="ADAL" clId="{BF4D372A-EB5D-9148-B8E0-DCF12512A5C1}" dt="2023-04-04T15:22:18.927" v="17938" actId="1036"/>
        <pc:sldMkLst>
          <pc:docMk/>
          <pc:sldMk cId="1893712425" sldId="301"/>
        </pc:sldMkLst>
        <pc:spChg chg="mod">
          <ac:chgData name="Daniel Khashabi" userId="62390808-c838-45e6-be59-d6fd0d208bc8" providerId="ADAL" clId="{BF4D372A-EB5D-9148-B8E0-DCF12512A5C1}" dt="2023-04-04T15:22:18.927" v="17938" actId="1036"/>
          <ac:spMkLst>
            <pc:docMk/>
            <pc:sldMk cId="1893712425" sldId="301"/>
            <ac:spMk id="59" creationId="{00000000-0000-0000-0000-000000000000}"/>
          </ac:spMkLst>
        </pc:spChg>
      </pc:sldChg>
      <pc:sldChg chg="del">
        <pc:chgData name="Daniel Khashabi" userId="62390808-c838-45e6-be59-d6fd0d208bc8" providerId="ADAL" clId="{BF4D372A-EB5D-9148-B8E0-DCF12512A5C1}" dt="2023-03-17T01:27:35.078" v="5" actId="2696"/>
        <pc:sldMkLst>
          <pc:docMk/>
          <pc:sldMk cId="1621534749" sldId="302"/>
        </pc:sldMkLst>
      </pc:sldChg>
      <pc:sldChg chg="modSp add del mod">
        <pc:chgData name="Daniel Khashabi" userId="62390808-c838-45e6-be59-d6fd0d208bc8" providerId="ADAL" clId="{BF4D372A-EB5D-9148-B8E0-DCF12512A5C1}" dt="2023-04-04T02:01:31.755" v="14384" actId="2696"/>
        <pc:sldMkLst>
          <pc:docMk/>
          <pc:sldMk cId="3844937395" sldId="302"/>
        </pc:sldMkLst>
        <pc:spChg chg="mod">
          <ac:chgData name="Daniel Khashabi" userId="62390808-c838-45e6-be59-d6fd0d208bc8" providerId="ADAL" clId="{BF4D372A-EB5D-9148-B8E0-DCF12512A5C1}" dt="2023-04-03T23:40:52.334" v="11697" actId="21"/>
          <ac:spMkLst>
            <pc:docMk/>
            <pc:sldMk cId="3844937395" sldId="302"/>
            <ac:spMk id="3" creationId="{BA118F5A-1078-6FAD-5020-3DEECAF7FC1A}"/>
          </ac:spMkLst>
        </pc:spChg>
      </pc:sldChg>
      <pc:sldChg chg="modSp del mod">
        <pc:chgData name="Daniel Khashabi" userId="62390808-c838-45e6-be59-d6fd0d208bc8" providerId="ADAL" clId="{BF4D372A-EB5D-9148-B8E0-DCF12512A5C1}" dt="2023-03-17T01:27:35.078" v="5" actId="2696"/>
        <pc:sldMkLst>
          <pc:docMk/>
          <pc:sldMk cId="171682728" sldId="303"/>
        </pc:sldMkLst>
        <pc:spChg chg="mod">
          <ac:chgData name="Daniel Khashabi" userId="62390808-c838-45e6-be59-d6fd0d208bc8" providerId="ADAL" clId="{BF4D372A-EB5D-9148-B8E0-DCF12512A5C1}" dt="2023-03-17T00:39:58.010" v="1" actId="27636"/>
          <ac:spMkLst>
            <pc:docMk/>
            <pc:sldMk cId="171682728" sldId="303"/>
            <ac:spMk id="2" creationId="{08E329BD-7769-6D80-7FD3-84F7E65D3A06}"/>
          </ac:spMkLst>
        </pc:spChg>
      </pc:sldChg>
      <pc:sldChg chg="modSp add del mod">
        <pc:chgData name="Daniel Khashabi" userId="62390808-c838-45e6-be59-d6fd0d208bc8" providerId="ADAL" clId="{BF4D372A-EB5D-9148-B8E0-DCF12512A5C1}" dt="2023-04-04T02:24:43.911" v="14787" actId="2696"/>
        <pc:sldMkLst>
          <pc:docMk/>
          <pc:sldMk cId="951677966" sldId="303"/>
        </pc:sldMkLst>
        <pc:spChg chg="mod">
          <ac:chgData name="Daniel Khashabi" userId="62390808-c838-45e6-be59-d6fd0d208bc8" providerId="ADAL" clId="{BF4D372A-EB5D-9148-B8E0-DCF12512A5C1}" dt="2023-04-04T02:24:05.405" v="14786" actId="21"/>
          <ac:spMkLst>
            <pc:docMk/>
            <pc:sldMk cId="951677966" sldId="303"/>
            <ac:spMk id="3" creationId="{2C6051F8-BDA6-C27B-2607-2A39074C1C5F}"/>
          </ac:spMkLst>
        </pc:spChg>
      </pc:sldChg>
      <pc:sldChg chg="modSp del mod">
        <pc:chgData name="Daniel Khashabi" userId="62390808-c838-45e6-be59-d6fd0d208bc8" providerId="ADAL" clId="{BF4D372A-EB5D-9148-B8E0-DCF12512A5C1}" dt="2023-03-17T01:27:35.078" v="5" actId="2696"/>
        <pc:sldMkLst>
          <pc:docMk/>
          <pc:sldMk cId="1541580817" sldId="304"/>
        </pc:sldMkLst>
        <pc:spChg chg="mod">
          <ac:chgData name="Daniel Khashabi" userId="62390808-c838-45e6-be59-d6fd0d208bc8" providerId="ADAL" clId="{BF4D372A-EB5D-9148-B8E0-DCF12512A5C1}" dt="2023-03-17T00:39:58.019" v="2" actId="27636"/>
          <ac:spMkLst>
            <pc:docMk/>
            <pc:sldMk cId="1541580817" sldId="304"/>
            <ac:spMk id="2" creationId="{BA8F7201-5484-C5AD-2D28-CF10163A16D7}"/>
          </ac:spMkLst>
        </pc:spChg>
      </pc:sldChg>
      <pc:sldChg chg="modSp add del mod">
        <pc:chgData name="Daniel Khashabi" userId="62390808-c838-45e6-be59-d6fd0d208bc8" providerId="ADAL" clId="{BF4D372A-EB5D-9148-B8E0-DCF12512A5C1}" dt="2023-04-04T02:25:23.008" v="14789" actId="2696"/>
        <pc:sldMkLst>
          <pc:docMk/>
          <pc:sldMk cId="2734396221" sldId="304"/>
        </pc:sldMkLst>
        <pc:spChg chg="mod">
          <ac:chgData name="Daniel Khashabi" userId="62390808-c838-45e6-be59-d6fd0d208bc8" providerId="ADAL" clId="{BF4D372A-EB5D-9148-B8E0-DCF12512A5C1}" dt="2023-04-04T02:24:45.993" v="14788" actId="21"/>
          <ac:spMkLst>
            <pc:docMk/>
            <pc:sldMk cId="2734396221" sldId="304"/>
            <ac:spMk id="3" creationId="{EA0B3AAB-F2DE-6A4B-2C47-6B2EA178A54E}"/>
          </ac:spMkLst>
        </pc:spChg>
      </pc:sldChg>
      <pc:sldChg chg="modSp add del">
        <pc:chgData name="Daniel Khashabi" userId="62390808-c838-45e6-be59-d6fd0d208bc8" providerId="ADAL" clId="{BF4D372A-EB5D-9148-B8E0-DCF12512A5C1}" dt="2023-03-31T04:03:22.492" v="3039" actId="2696"/>
        <pc:sldMkLst>
          <pc:docMk/>
          <pc:sldMk cId="0" sldId="305"/>
        </pc:sldMkLst>
        <pc:spChg chg="mod">
          <ac:chgData name="Daniel Khashabi" userId="62390808-c838-45e6-be59-d6fd0d208bc8" providerId="ADAL" clId="{BF4D372A-EB5D-9148-B8E0-DCF12512A5C1}" dt="2023-03-30T23:38:02.146" v="142"/>
          <ac:spMkLst>
            <pc:docMk/>
            <pc:sldMk cId="0" sldId="305"/>
            <ac:spMk id="2" creationId="{00000000-0000-0000-0000-000000000000}"/>
          </ac:spMkLst>
        </pc:spChg>
        <pc:spChg chg="mod">
          <ac:chgData name="Daniel Khashabi" userId="62390808-c838-45e6-be59-d6fd0d208bc8" providerId="ADAL" clId="{BF4D372A-EB5D-9148-B8E0-DCF12512A5C1}" dt="2023-03-30T23:38:02.146" v="142"/>
          <ac:spMkLst>
            <pc:docMk/>
            <pc:sldMk cId="0" sldId="305"/>
            <ac:spMk id="3" creationId="{00000000-0000-0000-0000-000000000000}"/>
          </ac:spMkLst>
        </pc:spChg>
        <pc:spChg chg="mod">
          <ac:chgData name="Daniel Khashabi" userId="62390808-c838-45e6-be59-d6fd0d208bc8" providerId="ADAL" clId="{BF4D372A-EB5D-9148-B8E0-DCF12512A5C1}" dt="2023-03-30T23:38:02.146" v="142"/>
          <ac:spMkLst>
            <pc:docMk/>
            <pc:sldMk cId="0" sldId="305"/>
            <ac:spMk id="4" creationId="{00000000-0000-0000-0000-000000000000}"/>
          </ac:spMkLst>
        </pc:spChg>
        <pc:spChg chg="mod">
          <ac:chgData name="Daniel Khashabi" userId="62390808-c838-45e6-be59-d6fd0d208bc8" providerId="ADAL" clId="{BF4D372A-EB5D-9148-B8E0-DCF12512A5C1}" dt="2023-03-30T23:38:02.146" v="142"/>
          <ac:spMkLst>
            <pc:docMk/>
            <pc:sldMk cId="0" sldId="305"/>
            <ac:spMk id="26" creationId="{00000000-0000-0000-0000-000000000000}"/>
          </ac:spMkLst>
        </pc:spChg>
        <pc:spChg chg="mod">
          <ac:chgData name="Daniel Khashabi" userId="62390808-c838-45e6-be59-d6fd0d208bc8" providerId="ADAL" clId="{BF4D372A-EB5D-9148-B8E0-DCF12512A5C1}" dt="2023-03-30T23:38:02.146" v="142"/>
          <ac:spMkLst>
            <pc:docMk/>
            <pc:sldMk cId="0" sldId="305"/>
            <ac:spMk id="27" creationId="{00000000-0000-0000-0000-000000000000}"/>
          </ac:spMkLst>
        </pc:spChg>
        <pc:spChg chg="mod">
          <ac:chgData name="Daniel Khashabi" userId="62390808-c838-45e6-be59-d6fd0d208bc8" providerId="ADAL" clId="{BF4D372A-EB5D-9148-B8E0-DCF12512A5C1}" dt="2023-03-30T23:38:02.146" v="142"/>
          <ac:spMkLst>
            <pc:docMk/>
            <pc:sldMk cId="0" sldId="305"/>
            <ac:spMk id="28" creationId="{00000000-0000-0000-0000-000000000000}"/>
          </ac:spMkLst>
        </pc:spChg>
        <pc:spChg chg="mod">
          <ac:chgData name="Daniel Khashabi" userId="62390808-c838-45e6-be59-d6fd0d208bc8" providerId="ADAL" clId="{BF4D372A-EB5D-9148-B8E0-DCF12512A5C1}" dt="2023-03-30T23:38:02.146" v="142"/>
          <ac:spMkLst>
            <pc:docMk/>
            <pc:sldMk cId="0" sldId="305"/>
            <ac:spMk id="29" creationId="{00000000-0000-0000-0000-000000000000}"/>
          </ac:spMkLst>
        </pc:spChg>
        <pc:spChg chg="mod">
          <ac:chgData name="Daniel Khashabi" userId="62390808-c838-45e6-be59-d6fd0d208bc8" providerId="ADAL" clId="{BF4D372A-EB5D-9148-B8E0-DCF12512A5C1}" dt="2023-03-30T23:38:02.146" v="142"/>
          <ac:spMkLst>
            <pc:docMk/>
            <pc:sldMk cId="0" sldId="305"/>
            <ac:spMk id="37" creationId="{00000000-0000-0000-0000-000000000000}"/>
          </ac:spMkLst>
        </pc:spChg>
        <pc:spChg chg="mod">
          <ac:chgData name="Daniel Khashabi" userId="62390808-c838-45e6-be59-d6fd0d208bc8" providerId="ADAL" clId="{BF4D372A-EB5D-9148-B8E0-DCF12512A5C1}" dt="2023-03-30T23:38:02.146" v="142"/>
          <ac:spMkLst>
            <pc:docMk/>
            <pc:sldMk cId="0" sldId="305"/>
            <ac:spMk id="38" creationId="{00000000-0000-0000-0000-000000000000}"/>
          </ac:spMkLst>
        </pc:spChg>
        <pc:spChg chg="mod">
          <ac:chgData name="Daniel Khashabi" userId="62390808-c838-45e6-be59-d6fd0d208bc8" providerId="ADAL" clId="{BF4D372A-EB5D-9148-B8E0-DCF12512A5C1}" dt="2023-03-30T23:38:02.146" v="142"/>
          <ac:spMkLst>
            <pc:docMk/>
            <pc:sldMk cId="0" sldId="305"/>
            <ac:spMk id="39" creationId="{00000000-0000-0000-0000-000000000000}"/>
          </ac:spMkLst>
        </pc:spChg>
        <pc:spChg chg="mod">
          <ac:chgData name="Daniel Khashabi" userId="62390808-c838-45e6-be59-d6fd0d208bc8" providerId="ADAL" clId="{BF4D372A-EB5D-9148-B8E0-DCF12512A5C1}" dt="2023-03-30T23:38:02.146" v="142"/>
          <ac:spMkLst>
            <pc:docMk/>
            <pc:sldMk cId="0" sldId="305"/>
            <ac:spMk id="40" creationId="{00000000-0000-0000-0000-000000000000}"/>
          </ac:spMkLst>
        </pc:spChg>
        <pc:spChg chg="mod">
          <ac:chgData name="Daniel Khashabi" userId="62390808-c838-45e6-be59-d6fd0d208bc8" providerId="ADAL" clId="{BF4D372A-EB5D-9148-B8E0-DCF12512A5C1}" dt="2023-03-30T23:38:02.146" v="142"/>
          <ac:spMkLst>
            <pc:docMk/>
            <pc:sldMk cId="0" sldId="305"/>
            <ac:spMk id="41" creationId="{00000000-0000-0000-0000-000000000000}"/>
          </ac:spMkLst>
        </pc:spChg>
        <pc:spChg chg="mod">
          <ac:chgData name="Daniel Khashabi" userId="62390808-c838-45e6-be59-d6fd0d208bc8" providerId="ADAL" clId="{BF4D372A-EB5D-9148-B8E0-DCF12512A5C1}" dt="2023-03-30T23:38:02.146" v="142"/>
          <ac:spMkLst>
            <pc:docMk/>
            <pc:sldMk cId="0" sldId="305"/>
            <ac:spMk id="42" creationId="{00000000-0000-0000-0000-000000000000}"/>
          </ac:spMkLst>
        </pc:spChg>
      </pc:sldChg>
      <pc:sldChg chg="modSp add del">
        <pc:chgData name="Daniel Khashabi" userId="62390808-c838-45e6-be59-d6fd0d208bc8" providerId="ADAL" clId="{BF4D372A-EB5D-9148-B8E0-DCF12512A5C1}" dt="2023-03-30T23:53:22.925" v="156" actId="2696"/>
        <pc:sldMkLst>
          <pc:docMk/>
          <pc:sldMk cId="445935043" sldId="306"/>
        </pc:sldMkLst>
        <pc:spChg chg="mod">
          <ac:chgData name="Daniel Khashabi" userId="62390808-c838-45e6-be59-d6fd0d208bc8" providerId="ADAL" clId="{BF4D372A-EB5D-9148-B8E0-DCF12512A5C1}" dt="2023-03-30T23:38:02.146" v="142"/>
          <ac:spMkLst>
            <pc:docMk/>
            <pc:sldMk cId="445935043" sldId="306"/>
            <ac:spMk id="2" creationId="{00000000-0000-0000-0000-000000000000}"/>
          </ac:spMkLst>
        </pc:spChg>
        <pc:spChg chg="mod">
          <ac:chgData name="Daniel Khashabi" userId="62390808-c838-45e6-be59-d6fd0d208bc8" providerId="ADAL" clId="{BF4D372A-EB5D-9148-B8E0-DCF12512A5C1}" dt="2023-03-30T23:38:02.146" v="142"/>
          <ac:spMkLst>
            <pc:docMk/>
            <pc:sldMk cId="445935043" sldId="306"/>
            <ac:spMk id="4" creationId="{00000000-0000-0000-0000-000000000000}"/>
          </ac:spMkLst>
        </pc:spChg>
        <pc:spChg chg="mod">
          <ac:chgData name="Daniel Khashabi" userId="62390808-c838-45e6-be59-d6fd0d208bc8" providerId="ADAL" clId="{BF4D372A-EB5D-9148-B8E0-DCF12512A5C1}" dt="2023-03-30T23:38:02.146" v="142"/>
          <ac:spMkLst>
            <pc:docMk/>
            <pc:sldMk cId="445935043" sldId="306"/>
            <ac:spMk id="5" creationId="{00000000-0000-0000-0000-000000000000}"/>
          </ac:spMkLst>
        </pc:spChg>
      </pc:sldChg>
      <pc:sldChg chg="modSp add del">
        <pc:chgData name="Daniel Khashabi" userId="62390808-c838-45e6-be59-d6fd0d208bc8" providerId="ADAL" clId="{BF4D372A-EB5D-9148-B8E0-DCF12512A5C1}" dt="2023-03-30T23:53:22.925" v="156" actId="2696"/>
        <pc:sldMkLst>
          <pc:docMk/>
          <pc:sldMk cId="0" sldId="307"/>
        </pc:sldMkLst>
        <pc:spChg chg="mod">
          <ac:chgData name="Daniel Khashabi" userId="62390808-c838-45e6-be59-d6fd0d208bc8" providerId="ADAL" clId="{BF4D372A-EB5D-9148-B8E0-DCF12512A5C1}" dt="2023-03-30T23:38:02.146" v="142"/>
          <ac:spMkLst>
            <pc:docMk/>
            <pc:sldMk cId="0" sldId="307"/>
            <ac:spMk id="2" creationId="{00000000-0000-0000-0000-000000000000}"/>
          </ac:spMkLst>
        </pc:spChg>
        <pc:spChg chg="mod">
          <ac:chgData name="Daniel Khashabi" userId="62390808-c838-45e6-be59-d6fd0d208bc8" providerId="ADAL" clId="{BF4D372A-EB5D-9148-B8E0-DCF12512A5C1}" dt="2023-03-30T23:38:02.146" v="142"/>
          <ac:spMkLst>
            <pc:docMk/>
            <pc:sldMk cId="0" sldId="307"/>
            <ac:spMk id="4" creationId="{00000000-0000-0000-0000-000000000000}"/>
          </ac:spMkLst>
        </pc:spChg>
        <pc:spChg chg="mod">
          <ac:chgData name="Daniel Khashabi" userId="62390808-c838-45e6-be59-d6fd0d208bc8" providerId="ADAL" clId="{BF4D372A-EB5D-9148-B8E0-DCF12512A5C1}" dt="2023-03-30T23:38:02.146" v="142"/>
          <ac:spMkLst>
            <pc:docMk/>
            <pc:sldMk cId="0" sldId="307"/>
            <ac:spMk id="5" creationId="{00000000-0000-0000-0000-000000000000}"/>
          </ac:spMkLst>
        </pc:spChg>
      </pc:sldChg>
      <pc:sldChg chg="modSp add del">
        <pc:chgData name="Daniel Khashabi" userId="62390808-c838-45e6-be59-d6fd0d208bc8" providerId="ADAL" clId="{BF4D372A-EB5D-9148-B8E0-DCF12512A5C1}" dt="2023-03-31T14:13:34.311" v="3817" actId="2696"/>
        <pc:sldMkLst>
          <pc:docMk/>
          <pc:sldMk cId="0" sldId="308"/>
        </pc:sldMkLst>
        <pc:spChg chg="mod">
          <ac:chgData name="Daniel Khashabi" userId="62390808-c838-45e6-be59-d6fd0d208bc8" providerId="ADAL" clId="{BF4D372A-EB5D-9148-B8E0-DCF12512A5C1}" dt="2023-03-30T23:38:02.146" v="142"/>
          <ac:spMkLst>
            <pc:docMk/>
            <pc:sldMk cId="0" sldId="308"/>
            <ac:spMk id="2" creationId="{00000000-0000-0000-0000-000000000000}"/>
          </ac:spMkLst>
        </pc:spChg>
        <pc:spChg chg="mod">
          <ac:chgData name="Daniel Khashabi" userId="62390808-c838-45e6-be59-d6fd0d208bc8" providerId="ADAL" clId="{BF4D372A-EB5D-9148-B8E0-DCF12512A5C1}" dt="2023-03-30T23:38:02.146" v="142"/>
          <ac:spMkLst>
            <pc:docMk/>
            <pc:sldMk cId="0" sldId="308"/>
            <ac:spMk id="3" creationId="{00000000-0000-0000-0000-000000000000}"/>
          </ac:spMkLst>
        </pc:spChg>
        <pc:spChg chg="mod">
          <ac:chgData name="Daniel Khashabi" userId="62390808-c838-45e6-be59-d6fd0d208bc8" providerId="ADAL" clId="{BF4D372A-EB5D-9148-B8E0-DCF12512A5C1}" dt="2023-03-30T23:38:02.146" v="142"/>
          <ac:spMkLst>
            <pc:docMk/>
            <pc:sldMk cId="0" sldId="308"/>
            <ac:spMk id="5" creationId="{00000000-0000-0000-0000-000000000000}"/>
          </ac:spMkLst>
        </pc:spChg>
        <pc:spChg chg="mod">
          <ac:chgData name="Daniel Khashabi" userId="62390808-c838-45e6-be59-d6fd0d208bc8" providerId="ADAL" clId="{BF4D372A-EB5D-9148-B8E0-DCF12512A5C1}" dt="2023-03-30T23:38:02.146" v="142"/>
          <ac:spMkLst>
            <pc:docMk/>
            <pc:sldMk cId="0" sldId="308"/>
            <ac:spMk id="6" creationId="{00000000-0000-0000-0000-000000000000}"/>
          </ac:spMkLst>
        </pc:spChg>
        <pc:spChg chg="mod">
          <ac:chgData name="Daniel Khashabi" userId="62390808-c838-45e6-be59-d6fd0d208bc8" providerId="ADAL" clId="{BF4D372A-EB5D-9148-B8E0-DCF12512A5C1}" dt="2023-03-30T23:38:02.146" v="142"/>
          <ac:spMkLst>
            <pc:docMk/>
            <pc:sldMk cId="0" sldId="308"/>
            <ac:spMk id="15" creationId="{00000000-0000-0000-0000-000000000000}"/>
          </ac:spMkLst>
        </pc:spChg>
      </pc:sldChg>
      <pc:sldChg chg="modSp add del mod">
        <pc:chgData name="Daniel Khashabi" userId="62390808-c838-45e6-be59-d6fd0d208bc8" providerId="ADAL" clId="{BF4D372A-EB5D-9148-B8E0-DCF12512A5C1}" dt="2023-03-31T14:16:21.856" v="3875" actId="2696"/>
        <pc:sldMkLst>
          <pc:docMk/>
          <pc:sldMk cId="0" sldId="309"/>
        </pc:sldMkLst>
        <pc:spChg chg="mod">
          <ac:chgData name="Daniel Khashabi" userId="62390808-c838-45e6-be59-d6fd0d208bc8" providerId="ADAL" clId="{BF4D372A-EB5D-9148-B8E0-DCF12512A5C1}" dt="2023-03-30T23:38:02.146" v="142"/>
          <ac:spMkLst>
            <pc:docMk/>
            <pc:sldMk cId="0" sldId="309"/>
            <ac:spMk id="2" creationId="{00000000-0000-0000-0000-000000000000}"/>
          </ac:spMkLst>
        </pc:spChg>
        <pc:spChg chg="mod">
          <ac:chgData name="Daniel Khashabi" userId="62390808-c838-45e6-be59-d6fd0d208bc8" providerId="ADAL" clId="{BF4D372A-EB5D-9148-B8E0-DCF12512A5C1}" dt="2023-03-31T14:14:59.116" v="3871" actId="21"/>
          <ac:spMkLst>
            <pc:docMk/>
            <pc:sldMk cId="0" sldId="309"/>
            <ac:spMk id="3" creationId="{00000000-0000-0000-0000-000000000000}"/>
          </ac:spMkLst>
        </pc:spChg>
        <pc:spChg chg="mod">
          <ac:chgData name="Daniel Khashabi" userId="62390808-c838-45e6-be59-d6fd0d208bc8" providerId="ADAL" clId="{BF4D372A-EB5D-9148-B8E0-DCF12512A5C1}" dt="2023-03-30T23:38:02.146" v="142"/>
          <ac:spMkLst>
            <pc:docMk/>
            <pc:sldMk cId="0" sldId="309"/>
            <ac:spMk id="6" creationId="{00000000-0000-0000-0000-000000000000}"/>
          </ac:spMkLst>
        </pc:spChg>
      </pc:sldChg>
      <pc:sldChg chg="modSp add del mod">
        <pc:chgData name="Daniel Khashabi" userId="62390808-c838-45e6-be59-d6fd0d208bc8" providerId="ADAL" clId="{BF4D372A-EB5D-9148-B8E0-DCF12512A5C1}" dt="2023-03-31T14:32:16.605" v="4604" actId="2696"/>
        <pc:sldMkLst>
          <pc:docMk/>
          <pc:sldMk cId="0" sldId="310"/>
        </pc:sldMkLst>
        <pc:spChg chg="mod">
          <ac:chgData name="Daniel Khashabi" userId="62390808-c838-45e6-be59-d6fd0d208bc8" providerId="ADAL" clId="{BF4D372A-EB5D-9148-B8E0-DCF12512A5C1}" dt="2023-03-30T23:38:02.146" v="142"/>
          <ac:spMkLst>
            <pc:docMk/>
            <pc:sldMk cId="0" sldId="310"/>
            <ac:spMk id="2" creationId="{00000000-0000-0000-0000-000000000000}"/>
          </ac:spMkLst>
        </pc:spChg>
        <pc:spChg chg="mod">
          <ac:chgData name="Daniel Khashabi" userId="62390808-c838-45e6-be59-d6fd0d208bc8" providerId="ADAL" clId="{BF4D372A-EB5D-9148-B8E0-DCF12512A5C1}" dt="2023-03-30T23:38:02.146" v="142"/>
          <ac:spMkLst>
            <pc:docMk/>
            <pc:sldMk cId="0" sldId="310"/>
            <ac:spMk id="5" creationId="{00000000-0000-0000-0000-000000000000}"/>
          </ac:spMkLst>
        </pc:spChg>
        <pc:spChg chg="mod">
          <ac:chgData name="Daniel Khashabi" userId="62390808-c838-45e6-be59-d6fd0d208bc8" providerId="ADAL" clId="{BF4D372A-EB5D-9148-B8E0-DCF12512A5C1}" dt="2023-03-31T14:31:49.105" v="4601" actId="20577"/>
          <ac:spMkLst>
            <pc:docMk/>
            <pc:sldMk cId="0" sldId="310"/>
            <ac:spMk id="8" creationId="{00000000-0000-0000-0000-000000000000}"/>
          </ac:spMkLst>
        </pc:spChg>
        <pc:spChg chg="mod">
          <ac:chgData name="Daniel Khashabi" userId="62390808-c838-45e6-be59-d6fd0d208bc8" providerId="ADAL" clId="{BF4D372A-EB5D-9148-B8E0-DCF12512A5C1}" dt="2023-03-30T23:38:02.146" v="142"/>
          <ac:spMkLst>
            <pc:docMk/>
            <pc:sldMk cId="0" sldId="310"/>
            <ac:spMk id="9" creationId="{00000000-0000-0000-0000-000000000000}"/>
          </ac:spMkLst>
        </pc:spChg>
        <pc:spChg chg="mod">
          <ac:chgData name="Daniel Khashabi" userId="62390808-c838-45e6-be59-d6fd0d208bc8" providerId="ADAL" clId="{BF4D372A-EB5D-9148-B8E0-DCF12512A5C1}" dt="2023-03-30T23:38:02.146" v="142"/>
          <ac:spMkLst>
            <pc:docMk/>
            <pc:sldMk cId="0" sldId="310"/>
            <ac:spMk id="11" creationId="{00000000-0000-0000-0000-000000000000}"/>
          </ac:spMkLst>
        </pc:spChg>
        <pc:spChg chg="mod">
          <ac:chgData name="Daniel Khashabi" userId="62390808-c838-45e6-be59-d6fd0d208bc8" providerId="ADAL" clId="{BF4D372A-EB5D-9148-B8E0-DCF12512A5C1}" dt="2023-03-30T23:38:02.146" v="142"/>
          <ac:spMkLst>
            <pc:docMk/>
            <pc:sldMk cId="0" sldId="310"/>
            <ac:spMk id="13" creationId="{00000000-0000-0000-0000-000000000000}"/>
          </ac:spMkLst>
        </pc:spChg>
      </pc:sldChg>
      <pc:sldChg chg="delSp modSp add del mod">
        <pc:chgData name="Daniel Khashabi" userId="62390808-c838-45e6-be59-d6fd0d208bc8" providerId="ADAL" clId="{BF4D372A-EB5D-9148-B8E0-DCF12512A5C1}" dt="2023-04-01T01:14:45.064" v="5231" actId="2696"/>
        <pc:sldMkLst>
          <pc:docMk/>
          <pc:sldMk cId="0" sldId="311"/>
        </pc:sldMkLst>
        <pc:spChg chg="mod">
          <ac:chgData name="Daniel Khashabi" userId="62390808-c838-45e6-be59-d6fd0d208bc8" providerId="ADAL" clId="{BF4D372A-EB5D-9148-B8E0-DCF12512A5C1}" dt="2023-03-30T23:38:02.146" v="142"/>
          <ac:spMkLst>
            <pc:docMk/>
            <pc:sldMk cId="0" sldId="311"/>
            <ac:spMk id="13" creationId="{00000000-0000-0000-0000-000000000000}"/>
          </ac:spMkLst>
        </pc:spChg>
        <pc:spChg chg="mod">
          <ac:chgData name="Daniel Khashabi" userId="62390808-c838-45e6-be59-d6fd0d208bc8" providerId="ADAL" clId="{BF4D372A-EB5D-9148-B8E0-DCF12512A5C1}" dt="2023-03-30T23:38:02.146" v="142"/>
          <ac:spMkLst>
            <pc:docMk/>
            <pc:sldMk cId="0" sldId="311"/>
            <ac:spMk id="14" creationId="{00000000-0000-0000-0000-000000000000}"/>
          </ac:spMkLst>
        </pc:spChg>
        <pc:spChg chg="mod">
          <ac:chgData name="Daniel Khashabi" userId="62390808-c838-45e6-be59-d6fd0d208bc8" providerId="ADAL" clId="{BF4D372A-EB5D-9148-B8E0-DCF12512A5C1}" dt="2023-03-30T23:38:02.146" v="142"/>
          <ac:spMkLst>
            <pc:docMk/>
            <pc:sldMk cId="0" sldId="311"/>
            <ac:spMk id="15" creationId="{00000000-0000-0000-0000-000000000000}"/>
          </ac:spMkLst>
        </pc:spChg>
        <pc:spChg chg="mod">
          <ac:chgData name="Daniel Khashabi" userId="62390808-c838-45e6-be59-d6fd0d208bc8" providerId="ADAL" clId="{BF4D372A-EB5D-9148-B8E0-DCF12512A5C1}" dt="2023-03-30T23:38:02.146" v="142"/>
          <ac:spMkLst>
            <pc:docMk/>
            <pc:sldMk cId="0" sldId="311"/>
            <ac:spMk id="32" creationId="{00000000-0000-0000-0000-000000000000}"/>
          </ac:spMkLst>
        </pc:spChg>
        <pc:spChg chg="mod">
          <ac:chgData name="Daniel Khashabi" userId="62390808-c838-45e6-be59-d6fd0d208bc8" providerId="ADAL" clId="{BF4D372A-EB5D-9148-B8E0-DCF12512A5C1}" dt="2023-03-30T23:38:02.146" v="142"/>
          <ac:spMkLst>
            <pc:docMk/>
            <pc:sldMk cId="0" sldId="311"/>
            <ac:spMk id="42" creationId="{00000000-0000-0000-0000-000000000000}"/>
          </ac:spMkLst>
        </pc:spChg>
        <pc:spChg chg="mod">
          <ac:chgData name="Daniel Khashabi" userId="62390808-c838-45e6-be59-d6fd0d208bc8" providerId="ADAL" clId="{BF4D372A-EB5D-9148-B8E0-DCF12512A5C1}" dt="2023-03-30T23:38:02.146" v="142"/>
          <ac:spMkLst>
            <pc:docMk/>
            <pc:sldMk cId="0" sldId="311"/>
            <ac:spMk id="51" creationId="{00000000-0000-0000-0000-000000000000}"/>
          </ac:spMkLst>
        </pc:spChg>
        <pc:spChg chg="mod">
          <ac:chgData name="Daniel Khashabi" userId="62390808-c838-45e6-be59-d6fd0d208bc8" providerId="ADAL" clId="{BF4D372A-EB5D-9148-B8E0-DCF12512A5C1}" dt="2023-03-30T23:38:02.146" v="142"/>
          <ac:spMkLst>
            <pc:docMk/>
            <pc:sldMk cId="0" sldId="311"/>
            <ac:spMk id="63" creationId="{00000000-0000-0000-0000-000000000000}"/>
          </ac:spMkLst>
        </pc:spChg>
        <pc:spChg chg="mod">
          <ac:chgData name="Daniel Khashabi" userId="62390808-c838-45e6-be59-d6fd0d208bc8" providerId="ADAL" clId="{BF4D372A-EB5D-9148-B8E0-DCF12512A5C1}" dt="2023-03-30T23:38:02.146" v="142"/>
          <ac:spMkLst>
            <pc:docMk/>
            <pc:sldMk cId="0" sldId="311"/>
            <ac:spMk id="64" creationId="{00000000-0000-0000-0000-000000000000}"/>
          </ac:spMkLst>
        </pc:spChg>
        <pc:spChg chg="del mod">
          <ac:chgData name="Daniel Khashabi" userId="62390808-c838-45e6-be59-d6fd0d208bc8" providerId="ADAL" clId="{BF4D372A-EB5D-9148-B8E0-DCF12512A5C1}" dt="2023-03-31T14:32:23.885" v="4605" actId="478"/>
          <ac:spMkLst>
            <pc:docMk/>
            <pc:sldMk cId="0" sldId="311"/>
            <ac:spMk id="65" creationId="{00000000-0000-0000-0000-000000000000}"/>
          </ac:spMkLst>
        </pc:spChg>
      </pc:sldChg>
      <pc:sldChg chg="modSp add del">
        <pc:chgData name="Daniel Khashabi" userId="62390808-c838-45e6-be59-d6fd0d208bc8" providerId="ADAL" clId="{BF4D372A-EB5D-9148-B8E0-DCF12512A5C1}" dt="2023-04-01T01:43:38.779" v="5678" actId="2696"/>
        <pc:sldMkLst>
          <pc:docMk/>
          <pc:sldMk cId="3260301037" sldId="312"/>
        </pc:sldMkLst>
        <pc:spChg chg="mod">
          <ac:chgData name="Daniel Khashabi" userId="62390808-c838-45e6-be59-d6fd0d208bc8" providerId="ADAL" clId="{BF4D372A-EB5D-9148-B8E0-DCF12512A5C1}" dt="2023-03-30T23:38:02.146" v="142"/>
          <ac:spMkLst>
            <pc:docMk/>
            <pc:sldMk cId="3260301037" sldId="312"/>
            <ac:spMk id="2" creationId="{00000000-0000-0000-0000-000000000000}"/>
          </ac:spMkLst>
        </pc:spChg>
        <pc:spChg chg="mod">
          <ac:chgData name="Daniel Khashabi" userId="62390808-c838-45e6-be59-d6fd0d208bc8" providerId="ADAL" clId="{BF4D372A-EB5D-9148-B8E0-DCF12512A5C1}" dt="2023-03-30T23:38:02.146" v="142"/>
          <ac:spMkLst>
            <pc:docMk/>
            <pc:sldMk cId="3260301037" sldId="312"/>
            <ac:spMk id="3" creationId="{00000000-0000-0000-0000-000000000000}"/>
          </ac:spMkLst>
        </pc:spChg>
        <pc:spChg chg="mod">
          <ac:chgData name="Daniel Khashabi" userId="62390808-c838-45e6-be59-d6fd0d208bc8" providerId="ADAL" clId="{BF4D372A-EB5D-9148-B8E0-DCF12512A5C1}" dt="2023-03-30T23:38:02.146" v="142"/>
          <ac:spMkLst>
            <pc:docMk/>
            <pc:sldMk cId="3260301037" sldId="312"/>
            <ac:spMk id="26" creationId="{00000000-0000-0000-0000-000000000000}"/>
          </ac:spMkLst>
        </pc:spChg>
        <pc:spChg chg="mod">
          <ac:chgData name="Daniel Khashabi" userId="62390808-c838-45e6-be59-d6fd0d208bc8" providerId="ADAL" clId="{BF4D372A-EB5D-9148-B8E0-DCF12512A5C1}" dt="2023-03-30T23:38:02.146" v="142"/>
          <ac:spMkLst>
            <pc:docMk/>
            <pc:sldMk cId="3260301037" sldId="312"/>
            <ac:spMk id="28" creationId="{00000000-0000-0000-0000-000000000000}"/>
          </ac:spMkLst>
        </pc:spChg>
        <pc:spChg chg="mod">
          <ac:chgData name="Daniel Khashabi" userId="62390808-c838-45e6-be59-d6fd0d208bc8" providerId="ADAL" clId="{BF4D372A-EB5D-9148-B8E0-DCF12512A5C1}" dt="2023-03-30T23:38:02.146" v="142"/>
          <ac:spMkLst>
            <pc:docMk/>
            <pc:sldMk cId="3260301037" sldId="312"/>
            <ac:spMk id="31" creationId="{00000000-0000-0000-0000-000000000000}"/>
          </ac:spMkLst>
        </pc:spChg>
        <pc:spChg chg="mod">
          <ac:chgData name="Daniel Khashabi" userId="62390808-c838-45e6-be59-d6fd0d208bc8" providerId="ADAL" clId="{BF4D372A-EB5D-9148-B8E0-DCF12512A5C1}" dt="2023-03-30T23:38:02.146" v="142"/>
          <ac:spMkLst>
            <pc:docMk/>
            <pc:sldMk cId="3260301037" sldId="312"/>
            <ac:spMk id="33" creationId="{00000000-0000-0000-0000-000000000000}"/>
          </ac:spMkLst>
        </pc:spChg>
        <pc:spChg chg="mod">
          <ac:chgData name="Daniel Khashabi" userId="62390808-c838-45e6-be59-d6fd0d208bc8" providerId="ADAL" clId="{BF4D372A-EB5D-9148-B8E0-DCF12512A5C1}" dt="2023-03-30T23:38:02.146" v="142"/>
          <ac:spMkLst>
            <pc:docMk/>
            <pc:sldMk cId="3260301037" sldId="312"/>
            <ac:spMk id="36" creationId="{00000000-0000-0000-0000-000000000000}"/>
          </ac:spMkLst>
        </pc:spChg>
        <pc:spChg chg="mod">
          <ac:chgData name="Daniel Khashabi" userId="62390808-c838-45e6-be59-d6fd0d208bc8" providerId="ADAL" clId="{BF4D372A-EB5D-9148-B8E0-DCF12512A5C1}" dt="2023-03-30T23:38:02.146" v="142"/>
          <ac:spMkLst>
            <pc:docMk/>
            <pc:sldMk cId="3260301037" sldId="312"/>
            <ac:spMk id="37" creationId="{00000000-0000-0000-0000-000000000000}"/>
          </ac:spMkLst>
        </pc:spChg>
        <pc:spChg chg="mod">
          <ac:chgData name="Daniel Khashabi" userId="62390808-c838-45e6-be59-d6fd0d208bc8" providerId="ADAL" clId="{BF4D372A-EB5D-9148-B8E0-DCF12512A5C1}" dt="2023-03-30T23:38:02.146" v="142"/>
          <ac:spMkLst>
            <pc:docMk/>
            <pc:sldMk cId="3260301037" sldId="312"/>
            <ac:spMk id="38" creationId="{00000000-0000-0000-0000-000000000000}"/>
          </ac:spMkLst>
        </pc:spChg>
        <pc:spChg chg="mod">
          <ac:chgData name="Daniel Khashabi" userId="62390808-c838-45e6-be59-d6fd0d208bc8" providerId="ADAL" clId="{BF4D372A-EB5D-9148-B8E0-DCF12512A5C1}" dt="2023-03-30T23:38:02.146" v="142"/>
          <ac:spMkLst>
            <pc:docMk/>
            <pc:sldMk cId="3260301037" sldId="312"/>
            <ac:spMk id="44" creationId="{00000000-0000-0000-0000-000000000000}"/>
          </ac:spMkLst>
        </pc:spChg>
      </pc:sldChg>
      <pc:sldChg chg="modSp add del mod">
        <pc:chgData name="Daniel Khashabi" userId="62390808-c838-45e6-be59-d6fd0d208bc8" providerId="ADAL" clId="{BF4D372A-EB5D-9148-B8E0-DCF12512A5C1}" dt="2023-04-01T01:50:32.123" v="6068" actId="2696"/>
        <pc:sldMkLst>
          <pc:docMk/>
          <pc:sldMk cId="0" sldId="313"/>
        </pc:sldMkLst>
        <pc:spChg chg="mod">
          <ac:chgData name="Daniel Khashabi" userId="62390808-c838-45e6-be59-d6fd0d208bc8" providerId="ADAL" clId="{BF4D372A-EB5D-9148-B8E0-DCF12512A5C1}" dt="2023-03-30T23:38:02.146" v="142"/>
          <ac:spMkLst>
            <pc:docMk/>
            <pc:sldMk cId="0" sldId="313"/>
            <ac:spMk id="2" creationId="{00000000-0000-0000-0000-000000000000}"/>
          </ac:spMkLst>
        </pc:spChg>
        <pc:spChg chg="mod">
          <ac:chgData name="Daniel Khashabi" userId="62390808-c838-45e6-be59-d6fd0d208bc8" providerId="ADAL" clId="{BF4D372A-EB5D-9148-B8E0-DCF12512A5C1}" dt="2023-03-30T23:38:02.146" v="142"/>
          <ac:spMkLst>
            <pc:docMk/>
            <pc:sldMk cId="0" sldId="313"/>
            <ac:spMk id="3" creationId="{00000000-0000-0000-0000-000000000000}"/>
          </ac:spMkLst>
        </pc:spChg>
        <pc:spChg chg="mod">
          <ac:chgData name="Daniel Khashabi" userId="62390808-c838-45e6-be59-d6fd0d208bc8" providerId="ADAL" clId="{BF4D372A-EB5D-9148-B8E0-DCF12512A5C1}" dt="2023-04-01T01:47:33.501" v="5836" actId="20577"/>
          <ac:spMkLst>
            <pc:docMk/>
            <pc:sldMk cId="0" sldId="313"/>
            <ac:spMk id="5" creationId="{00000000-0000-0000-0000-000000000000}"/>
          </ac:spMkLst>
        </pc:spChg>
        <pc:spChg chg="mod">
          <ac:chgData name="Daniel Khashabi" userId="62390808-c838-45e6-be59-d6fd0d208bc8" providerId="ADAL" clId="{BF4D372A-EB5D-9148-B8E0-DCF12512A5C1}" dt="2023-03-30T23:38:02.146" v="142"/>
          <ac:spMkLst>
            <pc:docMk/>
            <pc:sldMk cId="0" sldId="313"/>
            <ac:spMk id="10" creationId="{00000000-0000-0000-0000-000000000000}"/>
          </ac:spMkLst>
        </pc:spChg>
      </pc:sldChg>
      <pc:sldChg chg="modSp add del">
        <pc:chgData name="Daniel Khashabi" userId="62390808-c838-45e6-be59-d6fd0d208bc8" providerId="ADAL" clId="{BF4D372A-EB5D-9148-B8E0-DCF12512A5C1}" dt="2023-04-01T02:03:04.636" v="6415" actId="2696"/>
        <pc:sldMkLst>
          <pc:docMk/>
          <pc:sldMk cId="0" sldId="314"/>
        </pc:sldMkLst>
        <pc:spChg chg="mod">
          <ac:chgData name="Daniel Khashabi" userId="62390808-c838-45e6-be59-d6fd0d208bc8" providerId="ADAL" clId="{BF4D372A-EB5D-9148-B8E0-DCF12512A5C1}" dt="2023-03-30T23:38:02.146" v="142"/>
          <ac:spMkLst>
            <pc:docMk/>
            <pc:sldMk cId="0" sldId="314"/>
            <ac:spMk id="2" creationId="{00000000-0000-0000-0000-000000000000}"/>
          </ac:spMkLst>
        </pc:spChg>
        <pc:spChg chg="mod">
          <ac:chgData name="Daniel Khashabi" userId="62390808-c838-45e6-be59-d6fd0d208bc8" providerId="ADAL" clId="{BF4D372A-EB5D-9148-B8E0-DCF12512A5C1}" dt="2023-03-30T23:38:02.146" v="142"/>
          <ac:spMkLst>
            <pc:docMk/>
            <pc:sldMk cId="0" sldId="314"/>
            <ac:spMk id="3" creationId="{00000000-0000-0000-0000-000000000000}"/>
          </ac:spMkLst>
        </pc:spChg>
        <pc:spChg chg="mod">
          <ac:chgData name="Daniel Khashabi" userId="62390808-c838-45e6-be59-d6fd0d208bc8" providerId="ADAL" clId="{BF4D372A-EB5D-9148-B8E0-DCF12512A5C1}" dt="2023-03-30T23:38:02.146" v="142"/>
          <ac:spMkLst>
            <pc:docMk/>
            <pc:sldMk cId="0" sldId="314"/>
            <ac:spMk id="4" creationId="{00000000-0000-0000-0000-000000000000}"/>
          </ac:spMkLst>
        </pc:spChg>
      </pc:sldChg>
      <pc:sldChg chg="modSp add del">
        <pc:chgData name="Daniel Khashabi" userId="62390808-c838-45e6-be59-d6fd0d208bc8" providerId="ADAL" clId="{BF4D372A-EB5D-9148-B8E0-DCF12512A5C1}" dt="2023-04-01T03:24:26.738" v="6966" actId="2696"/>
        <pc:sldMkLst>
          <pc:docMk/>
          <pc:sldMk cId="0" sldId="315"/>
        </pc:sldMkLst>
        <pc:spChg chg="mod">
          <ac:chgData name="Daniel Khashabi" userId="62390808-c838-45e6-be59-d6fd0d208bc8" providerId="ADAL" clId="{BF4D372A-EB5D-9148-B8E0-DCF12512A5C1}" dt="2023-03-30T23:38:02.146" v="142"/>
          <ac:spMkLst>
            <pc:docMk/>
            <pc:sldMk cId="0" sldId="315"/>
            <ac:spMk id="2" creationId="{00000000-0000-0000-0000-000000000000}"/>
          </ac:spMkLst>
        </pc:spChg>
        <pc:spChg chg="mod">
          <ac:chgData name="Daniel Khashabi" userId="62390808-c838-45e6-be59-d6fd0d208bc8" providerId="ADAL" clId="{BF4D372A-EB5D-9148-B8E0-DCF12512A5C1}" dt="2023-03-30T23:38:02.146" v="142"/>
          <ac:spMkLst>
            <pc:docMk/>
            <pc:sldMk cId="0" sldId="315"/>
            <ac:spMk id="3" creationId="{00000000-0000-0000-0000-000000000000}"/>
          </ac:spMkLst>
        </pc:spChg>
        <pc:spChg chg="mod">
          <ac:chgData name="Daniel Khashabi" userId="62390808-c838-45e6-be59-d6fd0d208bc8" providerId="ADAL" clId="{BF4D372A-EB5D-9148-B8E0-DCF12512A5C1}" dt="2023-03-30T23:38:02.146" v="142"/>
          <ac:spMkLst>
            <pc:docMk/>
            <pc:sldMk cId="0" sldId="315"/>
            <ac:spMk id="4" creationId="{00000000-0000-0000-0000-000000000000}"/>
          </ac:spMkLst>
        </pc:spChg>
        <pc:spChg chg="mod">
          <ac:chgData name="Daniel Khashabi" userId="62390808-c838-45e6-be59-d6fd0d208bc8" providerId="ADAL" clId="{BF4D372A-EB5D-9148-B8E0-DCF12512A5C1}" dt="2023-03-30T23:38:02.146" v="142"/>
          <ac:spMkLst>
            <pc:docMk/>
            <pc:sldMk cId="0" sldId="315"/>
            <ac:spMk id="32" creationId="{00000000-0000-0000-0000-000000000000}"/>
          </ac:spMkLst>
        </pc:spChg>
        <pc:spChg chg="mod">
          <ac:chgData name="Daniel Khashabi" userId="62390808-c838-45e6-be59-d6fd0d208bc8" providerId="ADAL" clId="{BF4D372A-EB5D-9148-B8E0-DCF12512A5C1}" dt="2023-03-30T23:38:02.146" v="142"/>
          <ac:spMkLst>
            <pc:docMk/>
            <pc:sldMk cId="0" sldId="315"/>
            <ac:spMk id="33" creationId="{00000000-0000-0000-0000-000000000000}"/>
          </ac:spMkLst>
        </pc:spChg>
        <pc:spChg chg="mod">
          <ac:chgData name="Daniel Khashabi" userId="62390808-c838-45e6-be59-d6fd0d208bc8" providerId="ADAL" clId="{BF4D372A-EB5D-9148-B8E0-DCF12512A5C1}" dt="2023-03-30T23:38:02.146" v="142"/>
          <ac:spMkLst>
            <pc:docMk/>
            <pc:sldMk cId="0" sldId="315"/>
            <ac:spMk id="34" creationId="{00000000-0000-0000-0000-000000000000}"/>
          </ac:spMkLst>
        </pc:spChg>
        <pc:spChg chg="mod">
          <ac:chgData name="Daniel Khashabi" userId="62390808-c838-45e6-be59-d6fd0d208bc8" providerId="ADAL" clId="{BF4D372A-EB5D-9148-B8E0-DCF12512A5C1}" dt="2023-03-30T23:38:02.146" v="142"/>
          <ac:spMkLst>
            <pc:docMk/>
            <pc:sldMk cId="0" sldId="315"/>
            <ac:spMk id="35" creationId="{00000000-0000-0000-0000-000000000000}"/>
          </ac:spMkLst>
        </pc:spChg>
        <pc:spChg chg="mod">
          <ac:chgData name="Daniel Khashabi" userId="62390808-c838-45e6-be59-d6fd0d208bc8" providerId="ADAL" clId="{BF4D372A-EB5D-9148-B8E0-DCF12512A5C1}" dt="2023-03-30T23:38:02.146" v="142"/>
          <ac:spMkLst>
            <pc:docMk/>
            <pc:sldMk cId="0" sldId="315"/>
            <ac:spMk id="56" creationId="{00000000-0000-0000-0000-000000000000}"/>
          </ac:spMkLst>
        </pc:spChg>
        <pc:spChg chg="mod">
          <ac:chgData name="Daniel Khashabi" userId="62390808-c838-45e6-be59-d6fd0d208bc8" providerId="ADAL" clId="{BF4D372A-EB5D-9148-B8E0-DCF12512A5C1}" dt="2023-03-30T23:38:02.146" v="142"/>
          <ac:spMkLst>
            <pc:docMk/>
            <pc:sldMk cId="0" sldId="315"/>
            <ac:spMk id="58" creationId="{00000000-0000-0000-0000-000000000000}"/>
          </ac:spMkLst>
        </pc:spChg>
        <pc:spChg chg="mod">
          <ac:chgData name="Daniel Khashabi" userId="62390808-c838-45e6-be59-d6fd0d208bc8" providerId="ADAL" clId="{BF4D372A-EB5D-9148-B8E0-DCF12512A5C1}" dt="2023-03-30T23:38:02.146" v="142"/>
          <ac:spMkLst>
            <pc:docMk/>
            <pc:sldMk cId="0" sldId="315"/>
            <ac:spMk id="60" creationId="{00000000-0000-0000-0000-000000000000}"/>
          </ac:spMkLst>
        </pc:spChg>
        <pc:spChg chg="mod">
          <ac:chgData name="Daniel Khashabi" userId="62390808-c838-45e6-be59-d6fd0d208bc8" providerId="ADAL" clId="{BF4D372A-EB5D-9148-B8E0-DCF12512A5C1}" dt="2023-03-30T23:38:02.146" v="142"/>
          <ac:spMkLst>
            <pc:docMk/>
            <pc:sldMk cId="0" sldId="315"/>
            <ac:spMk id="61" creationId="{00000000-0000-0000-0000-000000000000}"/>
          </ac:spMkLst>
        </pc:spChg>
      </pc:sldChg>
      <pc:sldChg chg="modSp add del">
        <pc:chgData name="Daniel Khashabi" userId="62390808-c838-45e6-be59-d6fd0d208bc8" providerId="ADAL" clId="{BF4D372A-EB5D-9148-B8E0-DCF12512A5C1}" dt="2023-04-01T03:28:03.407" v="7084" actId="2696"/>
        <pc:sldMkLst>
          <pc:docMk/>
          <pc:sldMk cId="0" sldId="316"/>
        </pc:sldMkLst>
        <pc:spChg chg="mod">
          <ac:chgData name="Daniel Khashabi" userId="62390808-c838-45e6-be59-d6fd0d208bc8" providerId="ADAL" clId="{BF4D372A-EB5D-9148-B8E0-DCF12512A5C1}" dt="2023-03-30T23:38:02.146" v="142"/>
          <ac:spMkLst>
            <pc:docMk/>
            <pc:sldMk cId="0" sldId="316"/>
            <ac:spMk id="2" creationId="{00000000-0000-0000-0000-000000000000}"/>
          </ac:spMkLst>
        </pc:spChg>
        <pc:spChg chg="mod">
          <ac:chgData name="Daniel Khashabi" userId="62390808-c838-45e6-be59-d6fd0d208bc8" providerId="ADAL" clId="{BF4D372A-EB5D-9148-B8E0-DCF12512A5C1}" dt="2023-03-30T23:38:02.146" v="142"/>
          <ac:spMkLst>
            <pc:docMk/>
            <pc:sldMk cId="0" sldId="316"/>
            <ac:spMk id="4" creationId="{00000000-0000-0000-0000-000000000000}"/>
          </ac:spMkLst>
        </pc:spChg>
        <pc:spChg chg="mod">
          <ac:chgData name="Daniel Khashabi" userId="62390808-c838-45e6-be59-d6fd0d208bc8" providerId="ADAL" clId="{BF4D372A-EB5D-9148-B8E0-DCF12512A5C1}" dt="2023-03-30T23:38:02.146" v="142"/>
          <ac:spMkLst>
            <pc:docMk/>
            <pc:sldMk cId="0" sldId="316"/>
            <ac:spMk id="5" creationId="{00000000-0000-0000-0000-000000000000}"/>
          </ac:spMkLst>
        </pc:spChg>
      </pc:sldChg>
      <pc:sldChg chg="modSp add del">
        <pc:chgData name="Daniel Khashabi" userId="62390808-c838-45e6-be59-d6fd0d208bc8" providerId="ADAL" clId="{BF4D372A-EB5D-9148-B8E0-DCF12512A5C1}" dt="2023-04-01T16:46:55.173" v="8461" actId="2696"/>
        <pc:sldMkLst>
          <pc:docMk/>
          <pc:sldMk cId="0" sldId="317"/>
        </pc:sldMkLst>
        <pc:spChg chg="mod">
          <ac:chgData name="Daniel Khashabi" userId="62390808-c838-45e6-be59-d6fd0d208bc8" providerId="ADAL" clId="{BF4D372A-EB5D-9148-B8E0-DCF12512A5C1}" dt="2023-03-30T23:38:02.146" v="142"/>
          <ac:spMkLst>
            <pc:docMk/>
            <pc:sldMk cId="0" sldId="317"/>
            <ac:spMk id="2" creationId="{00000000-0000-0000-0000-000000000000}"/>
          </ac:spMkLst>
        </pc:spChg>
        <pc:spChg chg="mod">
          <ac:chgData name="Daniel Khashabi" userId="62390808-c838-45e6-be59-d6fd0d208bc8" providerId="ADAL" clId="{BF4D372A-EB5D-9148-B8E0-DCF12512A5C1}" dt="2023-03-30T23:38:02.146" v="142"/>
          <ac:spMkLst>
            <pc:docMk/>
            <pc:sldMk cId="0" sldId="317"/>
            <ac:spMk id="3" creationId="{00000000-0000-0000-0000-000000000000}"/>
          </ac:spMkLst>
        </pc:spChg>
        <pc:spChg chg="mod">
          <ac:chgData name="Daniel Khashabi" userId="62390808-c838-45e6-be59-d6fd0d208bc8" providerId="ADAL" clId="{BF4D372A-EB5D-9148-B8E0-DCF12512A5C1}" dt="2023-03-30T23:38:02.146" v="142"/>
          <ac:spMkLst>
            <pc:docMk/>
            <pc:sldMk cId="0" sldId="317"/>
            <ac:spMk id="6" creationId="{00000000-0000-0000-0000-000000000000}"/>
          </ac:spMkLst>
        </pc:spChg>
        <pc:spChg chg="mod">
          <ac:chgData name="Daniel Khashabi" userId="62390808-c838-45e6-be59-d6fd0d208bc8" providerId="ADAL" clId="{BF4D372A-EB5D-9148-B8E0-DCF12512A5C1}" dt="2023-03-30T23:38:02.146" v="142"/>
          <ac:spMkLst>
            <pc:docMk/>
            <pc:sldMk cId="0" sldId="317"/>
            <ac:spMk id="7" creationId="{00000000-0000-0000-0000-000000000000}"/>
          </ac:spMkLst>
        </pc:spChg>
        <pc:spChg chg="mod">
          <ac:chgData name="Daniel Khashabi" userId="62390808-c838-45e6-be59-d6fd0d208bc8" providerId="ADAL" clId="{BF4D372A-EB5D-9148-B8E0-DCF12512A5C1}" dt="2023-03-30T23:38:02.146" v="142"/>
          <ac:spMkLst>
            <pc:docMk/>
            <pc:sldMk cId="0" sldId="317"/>
            <ac:spMk id="8" creationId="{00000000-0000-0000-0000-000000000000}"/>
          </ac:spMkLst>
        </pc:spChg>
        <pc:spChg chg="mod">
          <ac:chgData name="Daniel Khashabi" userId="62390808-c838-45e6-be59-d6fd0d208bc8" providerId="ADAL" clId="{BF4D372A-EB5D-9148-B8E0-DCF12512A5C1}" dt="2023-03-30T23:38:02.146" v="142"/>
          <ac:spMkLst>
            <pc:docMk/>
            <pc:sldMk cId="0" sldId="317"/>
            <ac:spMk id="14" creationId="{00000000-0000-0000-0000-000000000000}"/>
          </ac:spMkLst>
        </pc:spChg>
        <pc:spChg chg="mod">
          <ac:chgData name="Daniel Khashabi" userId="62390808-c838-45e6-be59-d6fd0d208bc8" providerId="ADAL" clId="{BF4D372A-EB5D-9148-B8E0-DCF12512A5C1}" dt="2023-03-30T23:38:02.146" v="142"/>
          <ac:spMkLst>
            <pc:docMk/>
            <pc:sldMk cId="0" sldId="317"/>
            <ac:spMk id="15" creationId="{00000000-0000-0000-0000-000000000000}"/>
          </ac:spMkLst>
        </pc:spChg>
        <pc:spChg chg="mod">
          <ac:chgData name="Daniel Khashabi" userId="62390808-c838-45e6-be59-d6fd0d208bc8" providerId="ADAL" clId="{BF4D372A-EB5D-9148-B8E0-DCF12512A5C1}" dt="2023-03-30T23:38:02.146" v="142"/>
          <ac:spMkLst>
            <pc:docMk/>
            <pc:sldMk cId="0" sldId="317"/>
            <ac:spMk id="16" creationId="{00000000-0000-0000-0000-000000000000}"/>
          </ac:spMkLst>
        </pc:spChg>
      </pc:sldChg>
      <pc:sldChg chg="modSp add del">
        <pc:chgData name="Daniel Khashabi" userId="62390808-c838-45e6-be59-d6fd0d208bc8" providerId="ADAL" clId="{BF4D372A-EB5D-9148-B8E0-DCF12512A5C1}" dt="2023-04-01T16:48:11.495" v="8478" actId="2696"/>
        <pc:sldMkLst>
          <pc:docMk/>
          <pc:sldMk cId="0" sldId="318"/>
        </pc:sldMkLst>
        <pc:spChg chg="mod">
          <ac:chgData name="Daniel Khashabi" userId="62390808-c838-45e6-be59-d6fd0d208bc8" providerId="ADAL" clId="{BF4D372A-EB5D-9148-B8E0-DCF12512A5C1}" dt="2023-03-30T23:38:02.146" v="142"/>
          <ac:spMkLst>
            <pc:docMk/>
            <pc:sldMk cId="0" sldId="318"/>
            <ac:spMk id="2" creationId="{00000000-0000-0000-0000-000000000000}"/>
          </ac:spMkLst>
        </pc:spChg>
        <pc:spChg chg="mod">
          <ac:chgData name="Daniel Khashabi" userId="62390808-c838-45e6-be59-d6fd0d208bc8" providerId="ADAL" clId="{BF4D372A-EB5D-9148-B8E0-DCF12512A5C1}" dt="2023-03-30T23:38:02.146" v="142"/>
          <ac:spMkLst>
            <pc:docMk/>
            <pc:sldMk cId="0" sldId="318"/>
            <ac:spMk id="4" creationId="{00000000-0000-0000-0000-000000000000}"/>
          </ac:spMkLst>
        </pc:spChg>
        <pc:spChg chg="mod">
          <ac:chgData name="Daniel Khashabi" userId="62390808-c838-45e6-be59-d6fd0d208bc8" providerId="ADAL" clId="{BF4D372A-EB5D-9148-B8E0-DCF12512A5C1}" dt="2023-03-30T23:38:02.146" v="142"/>
          <ac:spMkLst>
            <pc:docMk/>
            <pc:sldMk cId="0" sldId="318"/>
            <ac:spMk id="7" creationId="{00000000-0000-0000-0000-000000000000}"/>
          </ac:spMkLst>
        </pc:spChg>
      </pc:sldChg>
      <pc:sldChg chg="modSp add del">
        <pc:chgData name="Daniel Khashabi" userId="62390808-c838-45e6-be59-d6fd0d208bc8" providerId="ADAL" clId="{BF4D372A-EB5D-9148-B8E0-DCF12512A5C1}" dt="2023-04-01T16:49:48.188" v="8533" actId="2696"/>
        <pc:sldMkLst>
          <pc:docMk/>
          <pc:sldMk cId="0" sldId="319"/>
        </pc:sldMkLst>
        <pc:spChg chg="mod">
          <ac:chgData name="Daniel Khashabi" userId="62390808-c838-45e6-be59-d6fd0d208bc8" providerId="ADAL" clId="{BF4D372A-EB5D-9148-B8E0-DCF12512A5C1}" dt="2023-03-30T23:38:02.146" v="142"/>
          <ac:spMkLst>
            <pc:docMk/>
            <pc:sldMk cId="0" sldId="319"/>
            <ac:spMk id="5" creationId="{00000000-0000-0000-0000-000000000000}"/>
          </ac:spMkLst>
        </pc:spChg>
        <pc:spChg chg="mod">
          <ac:chgData name="Daniel Khashabi" userId="62390808-c838-45e6-be59-d6fd0d208bc8" providerId="ADAL" clId="{BF4D372A-EB5D-9148-B8E0-DCF12512A5C1}" dt="2023-03-30T23:38:02.146" v="142"/>
          <ac:spMkLst>
            <pc:docMk/>
            <pc:sldMk cId="0" sldId="319"/>
            <ac:spMk id="6" creationId="{00000000-0000-0000-0000-000000000000}"/>
          </ac:spMkLst>
        </pc:spChg>
        <pc:spChg chg="mod">
          <ac:chgData name="Daniel Khashabi" userId="62390808-c838-45e6-be59-d6fd0d208bc8" providerId="ADAL" clId="{BF4D372A-EB5D-9148-B8E0-DCF12512A5C1}" dt="2023-03-30T23:38:02.146" v="142"/>
          <ac:spMkLst>
            <pc:docMk/>
            <pc:sldMk cId="0" sldId="319"/>
            <ac:spMk id="7" creationId="{00000000-0000-0000-0000-000000000000}"/>
          </ac:spMkLst>
        </pc:spChg>
        <pc:spChg chg="mod">
          <ac:chgData name="Daniel Khashabi" userId="62390808-c838-45e6-be59-d6fd0d208bc8" providerId="ADAL" clId="{BF4D372A-EB5D-9148-B8E0-DCF12512A5C1}" dt="2023-03-30T23:38:02.146" v="142"/>
          <ac:spMkLst>
            <pc:docMk/>
            <pc:sldMk cId="0" sldId="319"/>
            <ac:spMk id="8" creationId="{00000000-0000-0000-0000-000000000000}"/>
          </ac:spMkLst>
        </pc:spChg>
      </pc:sldChg>
      <pc:sldChg chg="modSp add del">
        <pc:chgData name="Daniel Khashabi" userId="62390808-c838-45e6-be59-d6fd0d208bc8" providerId="ADAL" clId="{BF4D372A-EB5D-9148-B8E0-DCF12512A5C1}" dt="2023-04-01T16:50:02.480" v="8534" actId="2696"/>
        <pc:sldMkLst>
          <pc:docMk/>
          <pc:sldMk cId="0" sldId="320"/>
        </pc:sldMkLst>
        <pc:spChg chg="mod">
          <ac:chgData name="Daniel Khashabi" userId="62390808-c838-45e6-be59-d6fd0d208bc8" providerId="ADAL" clId="{BF4D372A-EB5D-9148-B8E0-DCF12512A5C1}" dt="2023-03-30T23:38:02.146" v="142"/>
          <ac:spMkLst>
            <pc:docMk/>
            <pc:sldMk cId="0" sldId="320"/>
            <ac:spMk id="2" creationId="{00000000-0000-0000-0000-000000000000}"/>
          </ac:spMkLst>
        </pc:spChg>
        <pc:spChg chg="mod">
          <ac:chgData name="Daniel Khashabi" userId="62390808-c838-45e6-be59-d6fd0d208bc8" providerId="ADAL" clId="{BF4D372A-EB5D-9148-B8E0-DCF12512A5C1}" dt="2023-03-30T23:38:02.146" v="142"/>
          <ac:spMkLst>
            <pc:docMk/>
            <pc:sldMk cId="0" sldId="320"/>
            <ac:spMk id="4" creationId="{00000000-0000-0000-0000-000000000000}"/>
          </ac:spMkLst>
        </pc:spChg>
        <pc:spChg chg="mod">
          <ac:chgData name="Daniel Khashabi" userId="62390808-c838-45e6-be59-d6fd0d208bc8" providerId="ADAL" clId="{BF4D372A-EB5D-9148-B8E0-DCF12512A5C1}" dt="2023-03-30T23:38:02.146" v="142"/>
          <ac:spMkLst>
            <pc:docMk/>
            <pc:sldMk cId="0" sldId="320"/>
            <ac:spMk id="6" creationId="{00000000-0000-0000-0000-000000000000}"/>
          </ac:spMkLst>
        </pc:spChg>
        <pc:spChg chg="mod">
          <ac:chgData name="Daniel Khashabi" userId="62390808-c838-45e6-be59-d6fd0d208bc8" providerId="ADAL" clId="{BF4D372A-EB5D-9148-B8E0-DCF12512A5C1}" dt="2023-03-30T23:38:02.146" v="142"/>
          <ac:spMkLst>
            <pc:docMk/>
            <pc:sldMk cId="0" sldId="320"/>
            <ac:spMk id="7" creationId="{00000000-0000-0000-0000-000000000000}"/>
          </ac:spMkLst>
        </pc:spChg>
      </pc:sldChg>
      <pc:sldChg chg="modSp add del">
        <pc:chgData name="Daniel Khashabi" userId="62390808-c838-45e6-be59-d6fd0d208bc8" providerId="ADAL" clId="{BF4D372A-EB5D-9148-B8E0-DCF12512A5C1}" dt="2023-04-01T16:50:29.710" v="8569" actId="2696"/>
        <pc:sldMkLst>
          <pc:docMk/>
          <pc:sldMk cId="0" sldId="321"/>
        </pc:sldMkLst>
        <pc:spChg chg="mod">
          <ac:chgData name="Daniel Khashabi" userId="62390808-c838-45e6-be59-d6fd0d208bc8" providerId="ADAL" clId="{BF4D372A-EB5D-9148-B8E0-DCF12512A5C1}" dt="2023-03-30T23:38:02.146" v="142"/>
          <ac:spMkLst>
            <pc:docMk/>
            <pc:sldMk cId="0" sldId="321"/>
            <ac:spMk id="2" creationId="{00000000-0000-0000-0000-000000000000}"/>
          </ac:spMkLst>
        </pc:spChg>
        <pc:spChg chg="mod">
          <ac:chgData name="Daniel Khashabi" userId="62390808-c838-45e6-be59-d6fd0d208bc8" providerId="ADAL" clId="{BF4D372A-EB5D-9148-B8E0-DCF12512A5C1}" dt="2023-03-30T23:38:02.146" v="142"/>
          <ac:spMkLst>
            <pc:docMk/>
            <pc:sldMk cId="0" sldId="321"/>
            <ac:spMk id="4" creationId="{00000000-0000-0000-0000-000000000000}"/>
          </ac:spMkLst>
        </pc:spChg>
      </pc:sldChg>
      <pc:sldChg chg="modSp add del">
        <pc:chgData name="Daniel Khashabi" userId="62390808-c838-45e6-be59-d6fd0d208bc8" providerId="ADAL" clId="{BF4D372A-EB5D-9148-B8E0-DCF12512A5C1}" dt="2023-04-01T16:50:43.561" v="8589" actId="2696"/>
        <pc:sldMkLst>
          <pc:docMk/>
          <pc:sldMk cId="0" sldId="322"/>
        </pc:sldMkLst>
        <pc:spChg chg="mod">
          <ac:chgData name="Daniel Khashabi" userId="62390808-c838-45e6-be59-d6fd0d208bc8" providerId="ADAL" clId="{BF4D372A-EB5D-9148-B8E0-DCF12512A5C1}" dt="2023-03-30T23:38:02.146" v="142"/>
          <ac:spMkLst>
            <pc:docMk/>
            <pc:sldMk cId="0" sldId="322"/>
            <ac:spMk id="2" creationId="{00000000-0000-0000-0000-000000000000}"/>
          </ac:spMkLst>
        </pc:spChg>
        <pc:spChg chg="mod">
          <ac:chgData name="Daniel Khashabi" userId="62390808-c838-45e6-be59-d6fd0d208bc8" providerId="ADAL" clId="{BF4D372A-EB5D-9148-B8E0-DCF12512A5C1}" dt="2023-03-30T23:38:02.146" v="142"/>
          <ac:spMkLst>
            <pc:docMk/>
            <pc:sldMk cId="0" sldId="322"/>
            <ac:spMk id="4" creationId="{00000000-0000-0000-0000-000000000000}"/>
          </ac:spMkLst>
        </pc:spChg>
      </pc:sldChg>
      <pc:sldChg chg="modSp add del mod">
        <pc:chgData name="Daniel Khashabi" userId="62390808-c838-45e6-be59-d6fd0d208bc8" providerId="ADAL" clId="{BF4D372A-EB5D-9148-B8E0-DCF12512A5C1}" dt="2023-04-01T16:52:03.017" v="8634" actId="2696"/>
        <pc:sldMkLst>
          <pc:docMk/>
          <pc:sldMk cId="0" sldId="323"/>
        </pc:sldMkLst>
        <pc:spChg chg="mod">
          <ac:chgData name="Daniel Khashabi" userId="62390808-c838-45e6-be59-d6fd0d208bc8" providerId="ADAL" clId="{BF4D372A-EB5D-9148-B8E0-DCF12512A5C1}" dt="2023-03-30T23:38:02.146" v="142"/>
          <ac:spMkLst>
            <pc:docMk/>
            <pc:sldMk cId="0" sldId="323"/>
            <ac:spMk id="2" creationId="{00000000-0000-0000-0000-000000000000}"/>
          </ac:spMkLst>
        </pc:spChg>
        <pc:spChg chg="mod">
          <ac:chgData name="Daniel Khashabi" userId="62390808-c838-45e6-be59-d6fd0d208bc8" providerId="ADAL" clId="{BF4D372A-EB5D-9148-B8E0-DCF12512A5C1}" dt="2023-03-30T23:38:02.146" v="142"/>
          <ac:spMkLst>
            <pc:docMk/>
            <pc:sldMk cId="0" sldId="323"/>
            <ac:spMk id="3" creationId="{00000000-0000-0000-0000-000000000000}"/>
          </ac:spMkLst>
        </pc:spChg>
        <pc:spChg chg="mod">
          <ac:chgData name="Daniel Khashabi" userId="62390808-c838-45e6-be59-d6fd0d208bc8" providerId="ADAL" clId="{BF4D372A-EB5D-9148-B8E0-DCF12512A5C1}" dt="2023-03-30T23:38:02.146" v="142"/>
          <ac:spMkLst>
            <pc:docMk/>
            <pc:sldMk cId="0" sldId="323"/>
            <ac:spMk id="6" creationId="{00000000-0000-0000-0000-000000000000}"/>
          </ac:spMkLst>
        </pc:spChg>
        <pc:spChg chg="mod">
          <ac:chgData name="Daniel Khashabi" userId="62390808-c838-45e6-be59-d6fd0d208bc8" providerId="ADAL" clId="{BF4D372A-EB5D-9148-B8E0-DCF12512A5C1}" dt="2023-03-30T23:38:02.146" v="142"/>
          <ac:spMkLst>
            <pc:docMk/>
            <pc:sldMk cId="0" sldId="323"/>
            <ac:spMk id="7" creationId="{00000000-0000-0000-0000-000000000000}"/>
          </ac:spMkLst>
        </pc:spChg>
        <pc:spChg chg="mod">
          <ac:chgData name="Daniel Khashabi" userId="62390808-c838-45e6-be59-d6fd0d208bc8" providerId="ADAL" clId="{BF4D372A-EB5D-9148-B8E0-DCF12512A5C1}" dt="2023-03-30T23:38:02.146" v="142"/>
          <ac:spMkLst>
            <pc:docMk/>
            <pc:sldMk cId="0" sldId="323"/>
            <ac:spMk id="8" creationId="{00000000-0000-0000-0000-000000000000}"/>
          </ac:spMkLst>
        </pc:spChg>
        <pc:picChg chg="mod">
          <ac:chgData name="Daniel Khashabi" userId="62390808-c838-45e6-be59-d6fd0d208bc8" providerId="ADAL" clId="{BF4D372A-EB5D-9148-B8E0-DCF12512A5C1}" dt="2023-04-01T16:51:15.892" v="8595" actId="1076"/>
          <ac:picMkLst>
            <pc:docMk/>
            <pc:sldMk cId="0" sldId="323"/>
            <ac:picMk id="4" creationId="{00000000-0000-0000-0000-000000000000}"/>
          </ac:picMkLst>
        </pc:picChg>
      </pc:sldChg>
      <pc:sldChg chg="modSp add del">
        <pc:chgData name="Daniel Khashabi" userId="62390808-c838-45e6-be59-d6fd0d208bc8" providerId="ADAL" clId="{BF4D372A-EB5D-9148-B8E0-DCF12512A5C1}" dt="2023-04-01T16:52:10.986" v="8635" actId="2696"/>
        <pc:sldMkLst>
          <pc:docMk/>
          <pc:sldMk cId="0" sldId="324"/>
        </pc:sldMkLst>
        <pc:spChg chg="mod">
          <ac:chgData name="Daniel Khashabi" userId="62390808-c838-45e6-be59-d6fd0d208bc8" providerId="ADAL" clId="{BF4D372A-EB5D-9148-B8E0-DCF12512A5C1}" dt="2023-03-30T23:38:02.146" v="142"/>
          <ac:spMkLst>
            <pc:docMk/>
            <pc:sldMk cId="0" sldId="324"/>
            <ac:spMk id="2" creationId="{00000000-0000-0000-0000-000000000000}"/>
          </ac:spMkLst>
        </pc:spChg>
        <pc:spChg chg="mod">
          <ac:chgData name="Daniel Khashabi" userId="62390808-c838-45e6-be59-d6fd0d208bc8" providerId="ADAL" clId="{BF4D372A-EB5D-9148-B8E0-DCF12512A5C1}" dt="2023-03-30T23:38:02.146" v="142"/>
          <ac:spMkLst>
            <pc:docMk/>
            <pc:sldMk cId="0" sldId="324"/>
            <ac:spMk id="3" creationId="{00000000-0000-0000-0000-000000000000}"/>
          </ac:spMkLst>
        </pc:spChg>
        <pc:spChg chg="mod">
          <ac:chgData name="Daniel Khashabi" userId="62390808-c838-45e6-be59-d6fd0d208bc8" providerId="ADAL" clId="{BF4D372A-EB5D-9148-B8E0-DCF12512A5C1}" dt="2023-03-30T23:38:02.146" v="142"/>
          <ac:spMkLst>
            <pc:docMk/>
            <pc:sldMk cId="0" sldId="324"/>
            <ac:spMk id="6" creationId="{00000000-0000-0000-0000-000000000000}"/>
          </ac:spMkLst>
        </pc:spChg>
        <pc:spChg chg="mod">
          <ac:chgData name="Daniel Khashabi" userId="62390808-c838-45e6-be59-d6fd0d208bc8" providerId="ADAL" clId="{BF4D372A-EB5D-9148-B8E0-DCF12512A5C1}" dt="2023-03-30T23:38:02.146" v="142"/>
          <ac:spMkLst>
            <pc:docMk/>
            <pc:sldMk cId="0" sldId="324"/>
            <ac:spMk id="8" creationId="{00000000-0000-0000-0000-000000000000}"/>
          </ac:spMkLst>
        </pc:spChg>
        <pc:spChg chg="mod">
          <ac:chgData name="Daniel Khashabi" userId="62390808-c838-45e6-be59-d6fd0d208bc8" providerId="ADAL" clId="{BF4D372A-EB5D-9148-B8E0-DCF12512A5C1}" dt="2023-03-30T23:38:02.146" v="142"/>
          <ac:spMkLst>
            <pc:docMk/>
            <pc:sldMk cId="0" sldId="324"/>
            <ac:spMk id="9" creationId="{00000000-0000-0000-0000-000000000000}"/>
          </ac:spMkLst>
        </pc:spChg>
      </pc:sldChg>
      <pc:sldChg chg="modSp add del">
        <pc:chgData name="Daniel Khashabi" userId="62390808-c838-45e6-be59-d6fd0d208bc8" providerId="ADAL" clId="{BF4D372A-EB5D-9148-B8E0-DCF12512A5C1}" dt="2023-04-01T16:52:25.686" v="8638" actId="2696"/>
        <pc:sldMkLst>
          <pc:docMk/>
          <pc:sldMk cId="0" sldId="325"/>
        </pc:sldMkLst>
        <pc:spChg chg="mod">
          <ac:chgData name="Daniel Khashabi" userId="62390808-c838-45e6-be59-d6fd0d208bc8" providerId="ADAL" clId="{BF4D372A-EB5D-9148-B8E0-DCF12512A5C1}" dt="2023-03-30T23:38:02.146" v="142"/>
          <ac:spMkLst>
            <pc:docMk/>
            <pc:sldMk cId="0" sldId="325"/>
            <ac:spMk id="2" creationId="{00000000-0000-0000-0000-000000000000}"/>
          </ac:spMkLst>
        </pc:spChg>
        <pc:spChg chg="mod">
          <ac:chgData name="Daniel Khashabi" userId="62390808-c838-45e6-be59-d6fd0d208bc8" providerId="ADAL" clId="{BF4D372A-EB5D-9148-B8E0-DCF12512A5C1}" dt="2023-03-30T23:38:02.146" v="142"/>
          <ac:spMkLst>
            <pc:docMk/>
            <pc:sldMk cId="0" sldId="325"/>
            <ac:spMk id="5" creationId="{00000000-0000-0000-0000-000000000000}"/>
          </ac:spMkLst>
        </pc:spChg>
      </pc:sldChg>
      <pc:sldChg chg="modSp add del">
        <pc:chgData name="Daniel Khashabi" userId="62390808-c838-45e6-be59-d6fd0d208bc8" providerId="ADAL" clId="{BF4D372A-EB5D-9148-B8E0-DCF12512A5C1}" dt="2023-04-01T17:00:16.605" v="9182" actId="2696"/>
        <pc:sldMkLst>
          <pc:docMk/>
          <pc:sldMk cId="0" sldId="326"/>
        </pc:sldMkLst>
        <pc:spChg chg="mod">
          <ac:chgData name="Daniel Khashabi" userId="62390808-c838-45e6-be59-d6fd0d208bc8" providerId="ADAL" clId="{BF4D372A-EB5D-9148-B8E0-DCF12512A5C1}" dt="2023-03-30T23:38:02.146" v="142"/>
          <ac:spMkLst>
            <pc:docMk/>
            <pc:sldMk cId="0" sldId="326"/>
            <ac:spMk id="2" creationId="{00000000-0000-0000-0000-000000000000}"/>
          </ac:spMkLst>
        </pc:spChg>
        <pc:spChg chg="mod">
          <ac:chgData name="Daniel Khashabi" userId="62390808-c838-45e6-be59-d6fd0d208bc8" providerId="ADAL" clId="{BF4D372A-EB5D-9148-B8E0-DCF12512A5C1}" dt="2023-03-30T23:38:02.146" v="142"/>
          <ac:spMkLst>
            <pc:docMk/>
            <pc:sldMk cId="0" sldId="326"/>
            <ac:spMk id="4" creationId="{00000000-0000-0000-0000-000000000000}"/>
          </ac:spMkLst>
        </pc:spChg>
      </pc:sldChg>
      <pc:sldChg chg="modSp add del">
        <pc:chgData name="Daniel Khashabi" userId="62390808-c838-45e6-be59-d6fd0d208bc8" providerId="ADAL" clId="{BF4D372A-EB5D-9148-B8E0-DCF12512A5C1}" dt="2023-04-01T17:02:54.867" v="9433" actId="2696"/>
        <pc:sldMkLst>
          <pc:docMk/>
          <pc:sldMk cId="0" sldId="327"/>
        </pc:sldMkLst>
        <pc:spChg chg="mod">
          <ac:chgData name="Daniel Khashabi" userId="62390808-c838-45e6-be59-d6fd0d208bc8" providerId="ADAL" clId="{BF4D372A-EB5D-9148-B8E0-DCF12512A5C1}" dt="2023-03-30T23:38:02.146" v="142"/>
          <ac:spMkLst>
            <pc:docMk/>
            <pc:sldMk cId="0" sldId="327"/>
            <ac:spMk id="2" creationId="{00000000-0000-0000-0000-000000000000}"/>
          </ac:spMkLst>
        </pc:spChg>
        <pc:spChg chg="mod">
          <ac:chgData name="Daniel Khashabi" userId="62390808-c838-45e6-be59-d6fd0d208bc8" providerId="ADAL" clId="{BF4D372A-EB5D-9148-B8E0-DCF12512A5C1}" dt="2023-03-30T23:38:02.146" v="142"/>
          <ac:spMkLst>
            <pc:docMk/>
            <pc:sldMk cId="0" sldId="327"/>
            <ac:spMk id="3" creationId="{00000000-0000-0000-0000-000000000000}"/>
          </ac:spMkLst>
        </pc:spChg>
        <pc:spChg chg="mod">
          <ac:chgData name="Daniel Khashabi" userId="62390808-c838-45e6-be59-d6fd0d208bc8" providerId="ADAL" clId="{BF4D372A-EB5D-9148-B8E0-DCF12512A5C1}" dt="2023-03-30T23:38:02.146" v="142"/>
          <ac:spMkLst>
            <pc:docMk/>
            <pc:sldMk cId="0" sldId="327"/>
            <ac:spMk id="5" creationId="{00000000-0000-0000-0000-000000000000}"/>
          </ac:spMkLst>
        </pc:spChg>
        <pc:spChg chg="mod">
          <ac:chgData name="Daniel Khashabi" userId="62390808-c838-45e6-be59-d6fd0d208bc8" providerId="ADAL" clId="{BF4D372A-EB5D-9148-B8E0-DCF12512A5C1}" dt="2023-03-30T23:38:02.146" v="142"/>
          <ac:spMkLst>
            <pc:docMk/>
            <pc:sldMk cId="0" sldId="327"/>
            <ac:spMk id="6" creationId="{00000000-0000-0000-0000-000000000000}"/>
          </ac:spMkLst>
        </pc:spChg>
      </pc:sldChg>
      <pc:sldChg chg="modSp add del">
        <pc:chgData name="Daniel Khashabi" userId="62390808-c838-45e6-be59-d6fd0d208bc8" providerId="ADAL" clId="{BF4D372A-EB5D-9148-B8E0-DCF12512A5C1}" dt="2023-04-01T17:03:20.702" v="9434" actId="2696"/>
        <pc:sldMkLst>
          <pc:docMk/>
          <pc:sldMk cId="0" sldId="328"/>
        </pc:sldMkLst>
        <pc:spChg chg="mod">
          <ac:chgData name="Daniel Khashabi" userId="62390808-c838-45e6-be59-d6fd0d208bc8" providerId="ADAL" clId="{BF4D372A-EB5D-9148-B8E0-DCF12512A5C1}" dt="2023-03-30T23:38:02.146" v="142"/>
          <ac:spMkLst>
            <pc:docMk/>
            <pc:sldMk cId="0" sldId="328"/>
            <ac:spMk id="2" creationId="{00000000-0000-0000-0000-000000000000}"/>
          </ac:spMkLst>
        </pc:spChg>
        <pc:spChg chg="mod">
          <ac:chgData name="Daniel Khashabi" userId="62390808-c838-45e6-be59-d6fd0d208bc8" providerId="ADAL" clId="{BF4D372A-EB5D-9148-B8E0-DCF12512A5C1}" dt="2023-03-30T23:38:02.146" v="142"/>
          <ac:spMkLst>
            <pc:docMk/>
            <pc:sldMk cId="0" sldId="328"/>
            <ac:spMk id="3" creationId="{00000000-0000-0000-0000-000000000000}"/>
          </ac:spMkLst>
        </pc:spChg>
        <pc:spChg chg="mod">
          <ac:chgData name="Daniel Khashabi" userId="62390808-c838-45e6-be59-d6fd0d208bc8" providerId="ADAL" clId="{BF4D372A-EB5D-9148-B8E0-DCF12512A5C1}" dt="2023-03-30T23:38:02.146" v="142"/>
          <ac:spMkLst>
            <pc:docMk/>
            <pc:sldMk cId="0" sldId="328"/>
            <ac:spMk id="4" creationId="{00000000-0000-0000-0000-000000000000}"/>
          </ac:spMkLst>
        </pc:spChg>
        <pc:spChg chg="mod">
          <ac:chgData name="Daniel Khashabi" userId="62390808-c838-45e6-be59-d6fd0d208bc8" providerId="ADAL" clId="{BF4D372A-EB5D-9148-B8E0-DCF12512A5C1}" dt="2023-03-30T23:38:02.146" v="142"/>
          <ac:spMkLst>
            <pc:docMk/>
            <pc:sldMk cId="0" sldId="328"/>
            <ac:spMk id="6" creationId="{00000000-0000-0000-0000-000000000000}"/>
          </ac:spMkLst>
        </pc:spChg>
        <pc:spChg chg="mod">
          <ac:chgData name="Daniel Khashabi" userId="62390808-c838-45e6-be59-d6fd0d208bc8" providerId="ADAL" clId="{BF4D372A-EB5D-9148-B8E0-DCF12512A5C1}" dt="2023-03-30T23:38:02.146" v="142"/>
          <ac:spMkLst>
            <pc:docMk/>
            <pc:sldMk cId="0" sldId="328"/>
            <ac:spMk id="13" creationId="{00000000-0000-0000-0000-000000000000}"/>
          </ac:spMkLst>
        </pc:spChg>
      </pc:sldChg>
      <pc:sldChg chg="modSp add del">
        <pc:chgData name="Daniel Khashabi" userId="62390808-c838-45e6-be59-d6fd0d208bc8" providerId="ADAL" clId="{BF4D372A-EB5D-9148-B8E0-DCF12512A5C1}" dt="2023-04-01T17:04:59.471" v="9547" actId="2696"/>
        <pc:sldMkLst>
          <pc:docMk/>
          <pc:sldMk cId="0" sldId="329"/>
        </pc:sldMkLst>
        <pc:spChg chg="mod">
          <ac:chgData name="Daniel Khashabi" userId="62390808-c838-45e6-be59-d6fd0d208bc8" providerId="ADAL" clId="{BF4D372A-EB5D-9148-B8E0-DCF12512A5C1}" dt="2023-03-30T23:38:02.146" v="142"/>
          <ac:spMkLst>
            <pc:docMk/>
            <pc:sldMk cId="0" sldId="329"/>
            <ac:spMk id="12" creationId="{00000000-0000-0000-0000-000000000000}"/>
          </ac:spMkLst>
        </pc:spChg>
        <pc:spChg chg="mod">
          <ac:chgData name="Daniel Khashabi" userId="62390808-c838-45e6-be59-d6fd0d208bc8" providerId="ADAL" clId="{BF4D372A-EB5D-9148-B8E0-DCF12512A5C1}" dt="2023-03-30T23:38:02.146" v="142"/>
          <ac:spMkLst>
            <pc:docMk/>
            <pc:sldMk cId="0" sldId="329"/>
            <ac:spMk id="13" creationId="{00000000-0000-0000-0000-000000000000}"/>
          </ac:spMkLst>
        </pc:spChg>
        <pc:spChg chg="mod">
          <ac:chgData name="Daniel Khashabi" userId="62390808-c838-45e6-be59-d6fd0d208bc8" providerId="ADAL" clId="{BF4D372A-EB5D-9148-B8E0-DCF12512A5C1}" dt="2023-03-30T23:38:02.146" v="142"/>
          <ac:spMkLst>
            <pc:docMk/>
            <pc:sldMk cId="0" sldId="329"/>
            <ac:spMk id="14" creationId="{00000000-0000-0000-0000-000000000000}"/>
          </ac:spMkLst>
        </pc:spChg>
        <pc:spChg chg="mod">
          <ac:chgData name="Daniel Khashabi" userId="62390808-c838-45e6-be59-d6fd0d208bc8" providerId="ADAL" clId="{BF4D372A-EB5D-9148-B8E0-DCF12512A5C1}" dt="2023-03-30T23:38:02.146" v="142"/>
          <ac:spMkLst>
            <pc:docMk/>
            <pc:sldMk cId="0" sldId="329"/>
            <ac:spMk id="16" creationId="{00000000-0000-0000-0000-000000000000}"/>
          </ac:spMkLst>
        </pc:spChg>
      </pc:sldChg>
      <pc:sldChg chg="modSp add del">
        <pc:chgData name="Daniel Khashabi" userId="62390808-c838-45e6-be59-d6fd0d208bc8" providerId="ADAL" clId="{BF4D372A-EB5D-9148-B8E0-DCF12512A5C1}" dt="2023-04-01T17:05:57.735" v="9619" actId="2696"/>
        <pc:sldMkLst>
          <pc:docMk/>
          <pc:sldMk cId="2650330042" sldId="330"/>
        </pc:sldMkLst>
        <pc:spChg chg="mod">
          <ac:chgData name="Daniel Khashabi" userId="62390808-c838-45e6-be59-d6fd0d208bc8" providerId="ADAL" clId="{BF4D372A-EB5D-9148-B8E0-DCF12512A5C1}" dt="2023-03-30T23:38:02.146" v="142"/>
          <ac:spMkLst>
            <pc:docMk/>
            <pc:sldMk cId="2650330042" sldId="330"/>
            <ac:spMk id="2" creationId="{00000000-0000-0000-0000-000000000000}"/>
          </ac:spMkLst>
        </pc:spChg>
        <pc:spChg chg="mod">
          <ac:chgData name="Daniel Khashabi" userId="62390808-c838-45e6-be59-d6fd0d208bc8" providerId="ADAL" clId="{BF4D372A-EB5D-9148-B8E0-DCF12512A5C1}" dt="2023-03-30T23:38:02.146" v="142"/>
          <ac:spMkLst>
            <pc:docMk/>
            <pc:sldMk cId="2650330042" sldId="330"/>
            <ac:spMk id="3" creationId="{00000000-0000-0000-0000-000000000000}"/>
          </ac:spMkLst>
        </pc:spChg>
        <pc:spChg chg="mod">
          <ac:chgData name="Daniel Khashabi" userId="62390808-c838-45e6-be59-d6fd0d208bc8" providerId="ADAL" clId="{BF4D372A-EB5D-9148-B8E0-DCF12512A5C1}" dt="2023-03-30T23:38:02.146" v="142"/>
          <ac:spMkLst>
            <pc:docMk/>
            <pc:sldMk cId="2650330042" sldId="330"/>
            <ac:spMk id="4" creationId="{00000000-0000-0000-0000-000000000000}"/>
          </ac:spMkLst>
        </pc:spChg>
        <pc:spChg chg="mod">
          <ac:chgData name="Daniel Khashabi" userId="62390808-c838-45e6-be59-d6fd0d208bc8" providerId="ADAL" clId="{BF4D372A-EB5D-9148-B8E0-DCF12512A5C1}" dt="2023-03-30T23:38:02.146" v="142"/>
          <ac:spMkLst>
            <pc:docMk/>
            <pc:sldMk cId="2650330042" sldId="330"/>
            <ac:spMk id="6" creationId="{00000000-0000-0000-0000-000000000000}"/>
          </ac:spMkLst>
        </pc:spChg>
        <pc:spChg chg="mod">
          <ac:chgData name="Daniel Khashabi" userId="62390808-c838-45e6-be59-d6fd0d208bc8" providerId="ADAL" clId="{BF4D372A-EB5D-9148-B8E0-DCF12512A5C1}" dt="2023-03-30T23:38:02.146" v="142"/>
          <ac:spMkLst>
            <pc:docMk/>
            <pc:sldMk cId="2650330042" sldId="330"/>
            <ac:spMk id="7" creationId="{00000000-0000-0000-0000-000000000000}"/>
          </ac:spMkLst>
        </pc:spChg>
      </pc:sldChg>
      <pc:sldChg chg="modSp add del">
        <pc:chgData name="Daniel Khashabi" userId="62390808-c838-45e6-be59-d6fd0d208bc8" providerId="ADAL" clId="{BF4D372A-EB5D-9148-B8E0-DCF12512A5C1}" dt="2023-04-01T17:06:08.776" v="9620" actId="2696"/>
        <pc:sldMkLst>
          <pc:docMk/>
          <pc:sldMk cId="1315514688" sldId="331"/>
        </pc:sldMkLst>
        <pc:spChg chg="mod">
          <ac:chgData name="Daniel Khashabi" userId="62390808-c838-45e6-be59-d6fd0d208bc8" providerId="ADAL" clId="{BF4D372A-EB5D-9148-B8E0-DCF12512A5C1}" dt="2023-03-30T23:38:02.146" v="142"/>
          <ac:spMkLst>
            <pc:docMk/>
            <pc:sldMk cId="1315514688" sldId="331"/>
            <ac:spMk id="2" creationId="{00000000-0000-0000-0000-000000000000}"/>
          </ac:spMkLst>
        </pc:spChg>
        <pc:spChg chg="mod">
          <ac:chgData name="Daniel Khashabi" userId="62390808-c838-45e6-be59-d6fd0d208bc8" providerId="ADAL" clId="{BF4D372A-EB5D-9148-B8E0-DCF12512A5C1}" dt="2023-03-30T23:38:02.146" v="142"/>
          <ac:spMkLst>
            <pc:docMk/>
            <pc:sldMk cId="1315514688" sldId="331"/>
            <ac:spMk id="4" creationId="{00000000-0000-0000-0000-000000000000}"/>
          </ac:spMkLst>
        </pc:spChg>
      </pc:sldChg>
      <pc:sldChg chg="modSp add del">
        <pc:chgData name="Daniel Khashabi" userId="62390808-c838-45e6-be59-d6fd0d208bc8" providerId="ADAL" clId="{BF4D372A-EB5D-9148-B8E0-DCF12512A5C1}" dt="2023-04-01T17:06:14.661" v="9621" actId="2696"/>
        <pc:sldMkLst>
          <pc:docMk/>
          <pc:sldMk cId="2864701145" sldId="332"/>
        </pc:sldMkLst>
        <pc:spChg chg="mod">
          <ac:chgData name="Daniel Khashabi" userId="62390808-c838-45e6-be59-d6fd0d208bc8" providerId="ADAL" clId="{BF4D372A-EB5D-9148-B8E0-DCF12512A5C1}" dt="2023-03-30T23:38:02.146" v="142"/>
          <ac:spMkLst>
            <pc:docMk/>
            <pc:sldMk cId="2864701145" sldId="332"/>
            <ac:spMk id="2" creationId="{00000000-0000-0000-0000-000000000000}"/>
          </ac:spMkLst>
        </pc:spChg>
        <pc:spChg chg="mod">
          <ac:chgData name="Daniel Khashabi" userId="62390808-c838-45e6-be59-d6fd0d208bc8" providerId="ADAL" clId="{BF4D372A-EB5D-9148-B8E0-DCF12512A5C1}" dt="2023-03-30T23:38:02.146" v="142"/>
          <ac:spMkLst>
            <pc:docMk/>
            <pc:sldMk cId="2864701145" sldId="332"/>
            <ac:spMk id="3" creationId="{00000000-0000-0000-0000-000000000000}"/>
          </ac:spMkLst>
        </pc:spChg>
        <pc:spChg chg="mod">
          <ac:chgData name="Daniel Khashabi" userId="62390808-c838-45e6-be59-d6fd0d208bc8" providerId="ADAL" clId="{BF4D372A-EB5D-9148-B8E0-DCF12512A5C1}" dt="2023-03-30T23:38:02.146" v="142"/>
          <ac:spMkLst>
            <pc:docMk/>
            <pc:sldMk cId="2864701145" sldId="332"/>
            <ac:spMk id="5" creationId="{00000000-0000-0000-0000-000000000000}"/>
          </ac:spMkLst>
        </pc:spChg>
      </pc:sldChg>
      <pc:sldChg chg="modSp add del">
        <pc:chgData name="Daniel Khashabi" userId="62390808-c838-45e6-be59-d6fd0d208bc8" providerId="ADAL" clId="{BF4D372A-EB5D-9148-B8E0-DCF12512A5C1}" dt="2023-04-01T17:06:18.945" v="9622" actId="2696"/>
        <pc:sldMkLst>
          <pc:docMk/>
          <pc:sldMk cId="4221042622" sldId="333"/>
        </pc:sldMkLst>
        <pc:spChg chg="mod">
          <ac:chgData name="Daniel Khashabi" userId="62390808-c838-45e6-be59-d6fd0d208bc8" providerId="ADAL" clId="{BF4D372A-EB5D-9148-B8E0-DCF12512A5C1}" dt="2023-03-30T23:38:02.146" v="142"/>
          <ac:spMkLst>
            <pc:docMk/>
            <pc:sldMk cId="4221042622" sldId="333"/>
            <ac:spMk id="2" creationId="{00000000-0000-0000-0000-000000000000}"/>
          </ac:spMkLst>
        </pc:spChg>
        <pc:spChg chg="mod">
          <ac:chgData name="Daniel Khashabi" userId="62390808-c838-45e6-be59-d6fd0d208bc8" providerId="ADAL" clId="{BF4D372A-EB5D-9148-B8E0-DCF12512A5C1}" dt="2023-03-30T23:38:02.146" v="142"/>
          <ac:spMkLst>
            <pc:docMk/>
            <pc:sldMk cId="4221042622" sldId="333"/>
            <ac:spMk id="4" creationId="{00000000-0000-0000-0000-000000000000}"/>
          </ac:spMkLst>
        </pc:spChg>
      </pc:sldChg>
      <pc:sldChg chg="modSp add del ord">
        <pc:chgData name="Daniel Khashabi" userId="62390808-c838-45e6-be59-d6fd0d208bc8" providerId="ADAL" clId="{BF4D372A-EB5D-9148-B8E0-DCF12512A5C1}" dt="2023-04-01T18:26:14.134" v="11233" actId="2696"/>
        <pc:sldMkLst>
          <pc:docMk/>
          <pc:sldMk cId="4122571324" sldId="334"/>
        </pc:sldMkLst>
        <pc:spChg chg="mod">
          <ac:chgData name="Daniel Khashabi" userId="62390808-c838-45e6-be59-d6fd0d208bc8" providerId="ADAL" clId="{BF4D372A-EB5D-9148-B8E0-DCF12512A5C1}" dt="2023-03-30T23:38:02.146" v="142"/>
          <ac:spMkLst>
            <pc:docMk/>
            <pc:sldMk cId="4122571324" sldId="334"/>
            <ac:spMk id="3" creationId="{00000000-0000-0000-0000-000000000000}"/>
          </ac:spMkLst>
        </pc:spChg>
        <pc:spChg chg="mod">
          <ac:chgData name="Daniel Khashabi" userId="62390808-c838-45e6-be59-d6fd0d208bc8" providerId="ADAL" clId="{BF4D372A-EB5D-9148-B8E0-DCF12512A5C1}" dt="2023-03-30T23:38:02.146" v="142"/>
          <ac:spMkLst>
            <pc:docMk/>
            <pc:sldMk cId="4122571324" sldId="334"/>
            <ac:spMk id="5" creationId="{00000000-0000-0000-0000-000000000000}"/>
          </ac:spMkLst>
        </pc:spChg>
      </pc:sldChg>
      <pc:sldChg chg="modSp add del">
        <pc:chgData name="Daniel Khashabi" userId="62390808-c838-45e6-be59-d6fd0d208bc8" providerId="ADAL" clId="{BF4D372A-EB5D-9148-B8E0-DCF12512A5C1}" dt="2023-04-01T18:26:53.051" v="11240" actId="2696"/>
        <pc:sldMkLst>
          <pc:docMk/>
          <pc:sldMk cId="0" sldId="335"/>
        </pc:sldMkLst>
        <pc:spChg chg="mod">
          <ac:chgData name="Daniel Khashabi" userId="62390808-c838-45e6-be59-d6fd0d208bc8" providerId="ADAL" clId="{BF4D372A-EB5D-9148-B8E0-DCF12512A5C1}" dt="2023-03-30T23:38:02.146" v="142"/>
          <ac:spMkLst>
            <pc:docMk/>
            <pc:sldMk cId="0" sldId="335"/>
            <ac:spMk id="2" creationId="{00000000-0000-0000-0000-000000000000}"/>
          </ac:spMkLst>
        </pc:spChg>
        <pc:spChg chg="mod">
          <ac:chgData name="Daniel Khashabi" userId="62390808-c838-45e6-be59-d6fd0d208bc8" providerId="ADAL" clId="{BF4D372A-EB5D-9148-B8E0-DCF12512A5C1}" dt="2023-03-30T23:38:02.146" v="142"/>
          <ac:spMkLst>
            <pc:docMk/>
            <pc:sldMk cId="0" sldId="335"/>
            <ac:spMk id="3" creationId="{00000000-0000-0000-0000-000000000000}"/>
          </ac:spMkLst>
        </pc:spChg>
        <pc:spChg chg="mod">
          <ac:chgData name="Daniel Khashabi" userId="62390808-c838-45e6-be59-d6fd0d208bc8" providerId="ADAL" clId="{BF4D372A-EB5D-9148-B8E0-DCF12512A5C1}" dt="2023-03-30T23:38:02.146" v="142"/>
          <ac:spMkLst>
            <pc:docMk/>
            <pc:sldMk cId="0" sldId="335"/>
            <ac:spMk id="4" creationId="{00000000-0000-0000-0000-000000000000}"/>
          </ac:spMkLst>
        </pc:spChg>
        <pc:spChg chg="mod">
          <ac:chgData name="Daniel Khashabi" userId="62390808-c838-45e6-be59-d6fd0d208bc8" providerId="ADAL" clId="{BF4D372A-EB5D-9148-B8E0-DCF12512A5C1}" dt="2023-03-30T23:38:02.146" v="142"/>
          <ac:spMkLst>
            <pc:docMk/>
            <pc:sldMk cId="0" sldId="335"/>
            <ac:spMk id="5" creationId="{00000000-0000-0000-0000-000000000000}"/>
          </ac:spMkLst>
        </pc:spChg>
      </pc:sldChg>
      <pc:sldChg chg="modSp add del">
        <pc:chgData name="Daniel Khashabi" userId="62390808-c838-45e6-be59-d6fd0d208bc8" providerId="ADAL" clId="{BF4D372A-EB5D-9148-B8E0-DCF12512A5C1}" dt="2023-04-01T18:26:36.928" v="11238" actId="2696"/>
        <pc:sldMkLst>
          <pc:docMk/>
          <pc:sldMk cId="71250325" sldId="336"/>
        </pc:sldMkLst>
        <pc:spChg chg="mod">
          <ac:chgData name="Daniel Khashabi" userId="62390808-c838-45e6-be59-d6fd0d208bc8" providerId="ADAL" clId="{BF4D372A-EB5D-9148-B8E0-DCF12512A5C1}" dt="2023-03-30T23:38:02.146" v="142"/>
          <ac:spMkLst>
            <pc:docMk/>
            <pc:sldMk cId="71250325" sldId="336"/>
            <ac:spMk id="4" creationId="{00000000-0000-0000-0000-000000000000}"/>
          </ac:spMkLst>
        </pc:spChg>
        <pc:spChg chg="mod">
          <ac:chgData name="Daniel Khashabi" userId="62390808-c838-45e6-be59-d6fd0d208bc8" providerId="ADAL" clId="{BF4D372A-EB5D-9148-B8E0-DCF12512A5C1}" dt="2023-03-30T23:38:02.146" v="142"/>
          <ac:spMkLst>
            <pc:docMk/>
            <pc:sldMk cId="71250325" sldId="336"/>
            <ac:spMk id="5" creationId="{00000000-0000-0000-0000-000000000000}"/>
          </ac:spMkLst>
        </pc:spChg>
        <pc:spChg chg="mod">
          <ac:chgData name="Daniel Khashabi" userId="62390808-c838-45e6-be59-d6fd0d208bc8" providerId="ADAL" clId="{BF4D372A-EB5D-9148-B8E0-DCF12512A5C1}" dt="2023-03-30T23:38:02.146" v="142"/>
          <ac:spMkLst>
            <pc:docMk/>
            <pc:sldMk cId="71250325" sldId="336"/>
            <ac:spMk id="6" creationId="{00000000-0000-0000-0000-000000000000}"/>
          </ac:spMkLst>
        </pc:spChg>
        <pc:spChg chg="mod">
          <ac:chgData name="Daniel Khashabi" userId="62390808-c838-45e6-be59-d6fd0d208bc8" providerId="ADAL" clId="{BF4D372A-EB5D-9148-B8E0-DCF12512A5C1}" dt="2023-03-30T23:38:02.146" v="142"/>
          <ac:spMkLst>
            <pc:docMk/>
            <pc:sldMk cId="71250325" sldId="336"/>
            <ac:spMk id="8" creationId="{00000000-0000-0000-0000-000000000000}"/>
          </ac:spMkLst>
        </pc:spChg>
        <pc:spChg chg="mod">
          <ac:chgData name="Daniel Khashabi" userId="62390808-c838-45e6-be59-d6fd0d208bc8" providerId="ADAL" clId="{BF4D372A-EB5D-9148-B8E0-DCF12512A5C1}" dt="2023-03-30T23:38:02.146" v="142"/>
          <ac:spMkLst>
            <pc:docMk/>
            <pc:sldMk cId="71250325" sldId="336"/>
            <ac:spMk id="14" creationId="{00000000-0000-0000-0000-000000000000}"/>
          </ac:spMkLst>
        </pc:spChg>
        <pc:spChg chg="mod">
          <ac:chgData name="Daniel Khashabi" userId="62390808-c838-45e6-be59-d6fd0d208bc8" providerId="ADAL" clId="{BF4D372A-EB5D-9148-B8E0-DCF12512A5C1}" dt="2023-03-30T23:38:02.146" v="142"/>
          <ac:spMkLst>
            <pc:docMk/>
            <pc:sldMk cId="71250325" sldId="336"/>
            <ac:spMk id="18" creationId="{00000000-0000-0000-0000-000000000000}"/>
          </ac:spMkLst>
        </pc:spChg>
      </pc:sldChg>
      <pc:sldChg chg="add del">
        <pc:chgData name="Daniel Khashabi" userId="62390808-c838-45e6-be59-d6fd0d208bc8" providerId="ADAL" clId="{BF4D372A-EB5D-9148-B8E0-DCF12512A5C1}" dt="2023-04-01T18:03:51.670" v="10840" actId="2696"/>
        <pc:sldMkLst>
          <pc:docMk/>
          <pc:sldMk cId="509160471" sldId="360"/>
        </pc:sldMkLst>
      </pc:sldChg>
      <pc:sldChg chg="addSp delSp modSp add mod modShow chgLayout">
        <pc:chgData name="Daniel Khashabi" userId="62390808-c838-45e6-be59-d6fd0d208bc8" providerId="ADAL" clId="{BF4D372A-EB5D-9148-B8E0-DCF12512A5C1}" dt="2023-04-05T02:49:21.612" v="19590" actId="700"/>
        <pc:sldMkLst>
          <pc:docMk/>
          <pc:sldMk cId="3769904501" sldId="360"/>
        </pc:sldMkLst>
        <pc:spChg chg="mod ord">
          <ac:chgData name="Daniel Khashabi" userId="62390808-c838-45e6-be59-d6fd0d208bc8" providerId="ADAL" clId="{BF4D372A-EB5D-9148-B8E0-DCF12512A5C1}" dt="2023-04-05T02:49:21.612" v="19590" actId="700"/>
          <ac:spMkLst>
            <pc:docMk/>
            <pc:sldMk cId="3769904501" sldId="360"/>
            <ac:spMk id="2" creationId="{00000000-0000-0000-0000-000000000000}"/>
          </ac:spMkLst>
        </pc:spChg>
        <pc:spChg chg="del">
          <ac:chgData name="Daniel Khashabi" userId="62390808-c838-45e6-be59-d6fd0d208bc8" providerId="ADAL" clId="{BF4D372A-EB5D-9148-B8E0-DCF12512A5C1}" dt="2023-04-04T15:24:58.082" v="17991" actId="478"/>
          <ac:spMkLst>
            <pc:docMk/>
            <pc:sldMk cId="3769904501" sldId="360"/>
            <ac:spMk id="5" creationId="{00000000-0000-0000-0000-000000000000}"/>
          </ac:spMkLst>
        </pc:spChg>
        <pc:spChg chg="add mod ord">
          <ac:chgData name="Daniel Khashabi" userId="62390808-c838-45e6-be59-d6fd0d208bc8" providerId="ADAL" clId="{BF4D372A-EB5D-9148-B8E0-DCF12512A5C1}" dt="2023-04-05T02:49:21.612" v="19590" actId="700"/>
          <ac:spMkLst>
            <pc:docMk/>
            <pc:sldMk cId="3769904501" sldId="360"/>
            <ac:spMk id="5" creationId="{4C3F3209-3088-EBFD-EAEB-29E36089C5F9}"/>
          </ac:spMkLst>
        </pc:spChg>
      </pc:sldChg>
      <pc:sldChg chg="add del">
        <pc:chgData name="Daniel Khashabi" userId="62390808-c838-45e6-be59-d6fd0d208bc8" providerId="ADAL" clId="{BF4D372A-EB5D-9148-B8E0-DCF12512A5C1}" dt="2023-04-01T18:03:33.991" v="10839" actId="2696"/>
        <pc:sldMkLst>
          <pc:docMk/>
          <pc:sldMk cId="3656901512" sldId="363"/>
        </pc:sldMkLst>
      </pc:sldChg>
      <pc:sldChg chg="add del">
        <pc:chgData name="Daniel Khashabi" userId="62390808-c838-45e6-be59-d6fd0d208bc8" providerId="ADAL" clId="{BF4D372A-EB5D-9148-B8E0-DCF12512A5C1}" dt="2023-04-01T18:04:55.760" v="10849" actId="2696"/>
        <pc:sldMkLst>
          <pc:docMk/>
          <pc:sldMk cId="3715294779" sldId="406"/>
        </pc:sldMkLst>
      </pc:sldChg>
      <pc:sldChg chg="add del">
        <pc:chgData name="Daniel Khashabi" userId="62390808-c838-45e6-be59-d6fd0d208bc8" providerId="ADAL" clId="{BF4D372A-EB5D-9148-B8E0-DCF12512A5C1}" dt="2023-04-01T17:56:01.292" v="10612" actId="2696"/>
        <pc:sldMkLst>
          <pc:docMk/>
          <pc:sldMk cId="1171294199" sldId="407"/>
        </pc:sldMkLst>
      </pc:sldChg>
      <pc:sldChg chg="add del">
        <pc:chgData name="Daniel Khashabi" userId="62390808-c838-45e6-be59-d6fd0d208bc8" providerId="ADAL" clId="{BF4D372A-EB5D-9148-B8E0-DCF12512A5C1}" dt="2023-04-01T17:56:10.685" v="10614"/>
        <pc:sldMkLst>
          <pc:docMk/>
          <pc:sldMk cId="3462758205" sldId="407"/>
        </pc:sldMkLst>
      </pc:sldChg>
      <pc:sldChg chg="add del">
        <pc:chgData name="Daniel Khashabi" userId="62390808-c838-45e6-be59-d6fd0d208bc8" providerId="ADAL" clId="{BF4D372A-EB5D-9148-B8E0-DCF12512A5C1}" dt="2023-03-30T23:16:46.529" v="11" actId="2696"/>
        <pc:sldMkLst>
          <pc:docMk/>
          <pc:sldMk cId="1163839703" sldId="413"/>
        </pc:sldMkLst>
      </pc:sldChg>
      <pc:sldChg chg="add del">
        <pc:chgData name="Daniel Khashabi" userId="62390808-c838-45e6-be59-d6fd0d208bc8" providerId="ADAL" clId="{BF4D372A-EB5D-9148-B8E0-DCF12512A5C1}" dt="2023-03-30T23:16:50.010" v="12" actId="2696"/>
        <pc:sldMkLst>
          <pc:docMk/>
          <pc:sldMk cId="466461788" sldId="414"/>
        </pc:sldMkLst>
      </pc:sldChg>
      <pc:sldChg chg="add del">
        <pc:chgData name="Daniel Khashabi" userId="62390808-c838-45e6-be59-d6fd0d208bc8" providerId="ADAL" clId="{BF4D372A-EB5D-9148-B8E0-DCF12512A5C1}" dt="2023-03-30T23:16:54.748" v="13" actId="2696"/>
        <pc:sldMkLst>
          <pc:docMk/>
          <pc:sldMk cId="1862313596" sldId="415"/>
        </pc:sldMkLst>
      </pc:sldChg>
      <pc:sldChg chg="add del">
        <pc:chgData name="Daniel Khashabi" userId="62390808-c838-45e6-be59-d6fd0d208bc8" providerId="ADAL" clId="{BF4D372A-EB5D-9148-B8E0-DCF12512A5C1}" dt="2023-03-30T23:16:55.664" v="14" actId="2696"/>
        <pc:sldMkLst>
          <pc:docMk/>
          <pc:sldMk cId="2021523835" sldId="416"/>
        </pc:sldMkLst>
      </pc:sldChg>
      <pc:sldChg chg="add del">
        <pc:chgData name="Daniel Khashabi" userId="62390808-c838-45e6-be59-d6fd0d208bc8" providerId="ADAL" clId="{BF4D372A-EB5D-9148-B8E0-DCF12512A5C1}" dt="2023-03-30T23:16:56.569" v="15" actId="2696"/>
        <pc:sldMkLst>
          <pc:docMk/>
          <pc:sldMk cId="4251125786" sldId="417"/>
        </pc:sldMkLst>
      </pc:sldChg>
      <pc:sldChg chg="add del">
        <pc:chgData name="Daniel Khashabi" userId="62390808-c838-45e6-be59-d6fd0d208bc8" providerId="ADAL" clId="{BF4D372A-EB5D-9148-B8E0-DCF12512A5C1}" dt="2023-03-30T23:16:57.162" v="16" actId="2696"/>
        <pc:sldMkLst>
          <pc:docMk/>
          <pc:sldMk cId="1877808782" sldId="418"/>
        </pc:sldMkLst>
      </pc:sldChg>
      <pc:sldChg chg="add del">
        <pc:chgData name="Daniel Khashabi" userId="62390808-c838-45e6-be59-d6fd0d208bc8" providerId="ADAL" clId="{BF4D372A-EB5D-9148-B8E0-DCF12512A5C1}" dt="2023-03-30T23:17:08.019" v="17" actId="2696"/>
        <pc:sldMkLst>
          <pc:docMk/>
          <pc:sldMk cId="3909999821" sldId="419"/>
        </pc:sldMkLst>
      </pc:sldChg>
      <pc:sldChg chg="add del">
        <pc:chgData name="Daniel Khashabi" userId="62390808-c838-45e6-be59-d6fd0d208bc8" providerId="ADAL" clId="{BF4D372A-EB5D-9148-B8E0-DCF12512A5C1}" dt="2023-03-30T23:17:09.055" v="18" actId="2696"/>
        <pc:sldMkLst>
          <pc:docMk/>
          <pc:sldMk cId="3934992055" sldId="420"/>
        </pc:sldMkLst>
      </pc:sldChg>
      <pc:sldChg chg="add del">
        <pc:chgData name="Daniel Khashabi" userId="62390808-c838-45e6-be59-d6fd0d208bc8" providerId="ADAL" clId="{BF4D372A-EB5D-9148-B8E0-DCF12512A5C1}" dt="2023-03-30T23:17:11.626" v="19" actId="2696"/>
        <pc:sldMkLst>
          <pc:docMk/>
          <pc:sldMk cId="4153221700" sldId="421"/>
        </pc:sldMkLst>
      </pc:sldChg>
      <pc:sldChg chg="add del">
        <pc:chgData name="Daniel Khashabi" userId="62390808-c838-45e6-be59-d6fd0d208bc8" providerId="ADAL" clId="{BF4D372A-EB5D-9148-B8E0-DCF12512A5C1}" dt="2023-03-30T23:17:13.002" v="20" actId="2696"/>
        <pc:sldMkLst>
          <pc:docMk/>
          <pc:sldMk cId="1393237485" sldId="422"/>
        </pc:sldMkLst>
      </pc:sldChg>
      <pc:sldChg chg="add del">
        <pc:chgData name="Daniel Khashabi" userId="62390808-c838-45e6-be59-d6fd0d208bc8" providerId="ADAL" clId="{BF4D372A-EB5D-9148-B8E0-DCF12512A5C1}" dt="2023-04-01T17:58:37.965" v="10676" actId="2696"/>
        <pc:sldMkLst>
          <pc:docMk/>
          <pc:sldMk cId="3127066792" sldId="423"/>
        </pc:sldMkLst>
      </pc:sldChg>
      <pc:sldChg chg="add del">
        <pc:chgData name="Daniel Khashabi" userId="62390808-c838-45e6-be59-d6fd0d208bc8" providerId="ADAL" clId="{BF4D372A-EB5D-9148-B8E0-DCF12512A5C1}" dt="2023-04-01T17:58:34.596" v="10675" actId="2696"/>
        <pc:sldMkLst>
          <pc:docMk/>
          <pc:sldMk cId="1192268383" sldId="424"/>
        </pc:sldMkLst>
      </pc:sldChg>
      <pc:sldChg chg="add del">
        <pc:chgData name="Daniel Khashabi" userId="62390808-c838-45e6-be59-d6fd0d208bc8" providerId="ADAL" clId="{BF4D372A-EB5D-9148-B8E0-DCF12512A5C1}" dt="2023-03-30T23:17:29.656" v="21" actId="2696"/>
        <pc:sldMkLst>
          <pc:docMk/>
          <pc:sldMk cId="3183154668" sldId="425"/>
        </pc:sldMkLst>
      </pc:sldChg>
      <pc:sldChg chg="add del">
        <pc:chgData name="Daniel Khashabi" userId="62390808-c838-45e6-be59-d6fd0d208bc8" providerId="ADAL" clId="{BF4D372A-EB5D-9148-B8E0-DCF12512A5C1}" dt="2023-03-30T23:17:36.481" v="24" actId="2696"/>
        <pc:sldMkLst>
          <pc:docMk/>
          <pc:sldMk cId="9585014" sldId="426"/>
        </pc:sldMkLst>
      </pc:sldChg>
      <pc:sldChg chg="add del">
        <pc:chgData name="Daniel Khashabi" userId="62390808-c838-45e6-be59-d6fd0d208bc8" providerId="ADAL" clId="{BF4D372A-EB5D-9148-B8E0-DCF12512A5C1}" dt="2023-03-30T23:17:37.149" v="25" actId="2696"/>
        <pc:sldMkLst>
          <pc:docMk/>
          <pc:sldMk cId="715006864" sldId="427"/>
        </pc:sldMkLst>
      </pc:sldChg>
      <pc:sldChg chg="add del">
        <pc:chgData name="Daniel Khashabi" userId="62390808-c838-45e6-be59-d6fd0d208bc8" providerId="ADAL" clId="{BF4D372A-EB5D-9148-B8E0-DCF12512A5C1}" dt="2023-03-30T23:17:38.169" v="26" actId="2696"/>
        <pc:sldMkLst>
          <pc:docMk/>
          <pc:sldMk cId="3429493054" sldId="428"/>
        </pc:sldMkLst>
      </pc:sldChg>
      <pc:sldChg chg="add del">
        <pc:chgData name="Daniel Khashabi" userId="62390808-c838-45e6-be59-d6fd0d208bc8" providerId="ADAL" clId="{BF4D372A-EB5D-9148-B8E0-DCF12512A5C1}" dt="2023-03-30T23:17:43.108" v="29" actId="2696"/>
        <pc:sldMkLst>
          <pc:docMk/>
          <pc:sldMk cId="3012575585" sldId="429"/>
        </pc:sldMkLst>
      </pc:sldChg>
      <pc:sldChg chg="add del">
        <pc:chgData name="Daniel Khashabi" userId="62390808-c838-45e6-be59-d6fd0d208bc8" providerId="ADAL" clId="{BF4D372A-EB5D-9148-B8E0-DCF12512A5C1}" dt="2023-04-01T17:58:34.596" v="10675" actId="2696"/>
        <pc:sldMkLst>
          <pc:docMk/>
          <pc:sldMk cId="4200902196" sldId="430"/>
        </pc:sldMkLst>
      </pc:sldChg>
      <pc:sldChg chg="add del">
        <pc:chgData name="Daniel Khashabi" userId="62390808-c838-45e6-be59-d6fd0d208bc8" providerId="ADAL" clId="{BF4D372A-EB5D-9148-B8E0-DCF12512A5C1}" dt="2023-04-01T17:58:43.768" v="10677" actId="2696"/>
        <pc:sldMkLst>
          <pc:docMk/>
          <pc:sldMk cId="424302400" sldId="431"/>
        </pc:sldMkLst>
      </pc:sldChg>
      <pc:sldChg chg="add del">
        <pc:chgData name="Daniel Khashabi" userId="62390808-c838-45e6-be59-d6fd0d208bc8" providerId="ADAL" clId="{BF4D372A-EB5D-9148-B8E0-DCF12512A5C1}" dt="2023-04-01T17:58:45.063" v="10678" actId="2696"/>
        <pc:sldMkLst>
          <pc:docMk/>
          <pc:sldMk cId="3393196588" sldId="432"/>
        </pc:sldMkLst>
      </pc:sldChg>
      <pc:sldChg chg="add del">
        <pc:chgData name="Daniel Khashabi" userId="62390808-c838-45e6-be59-d6fd0d208bc8" providerId="ADAL" clId="{BF4D372A-EB5D-9148-B8E0-DCF12512A5C1}" dt="2023-04-01T17:59:21.308" v="10681" actId="2696"/>
        <pc:sldMkLst>
          <pc:docMk/>
          <pc:sldMk cId="4164824307" sldId="433"/>
        </pc:sldMkLst>
      </pc:sldChg>
      <pc:sldChg chg="add del">
        <pc:chgData name="Daniel Khashabi" userId="62390808-c838-45e6-be59-d6fd0d208bc8" providerId="ADAL" clId="{BF4D372A-EB5D-9148-B8E0-DCF12512A5C1}" dt="2023-04-01T18:03:21.741" v="10838" actId="2696"/>
        <pc:sldMkLst>
          <pc:docMk/>
          <pc:sldMk cId="2629697123" sldId="434"/>
        </pc:sldMkLst>
      </pc:sldChg>
      <pc:sldChg chg="delSp modSp add del mod">
        <pc:chgData name="Daniel Khashabi" userId="62390808-c838-45e6-be59-d6fd0d208bc8" providerId="ADAL" clId="{BF4D372A-EB5D-9148-B8E0-DCF12512A5C1}" dt="2023-04-01T18:02:28.008" v="10779" actId="2696"/>
        <pc:sldMkLst>
          <pc:docMk/>
          <pc:sldMk cId="306577064" sldId="435"/>
        </pc:sldMkLst>
        <pc:spChg chg="mod">
          <ac:chgData name="Daniel Khashabi" userId="62390808-c838-45e6-be59-d6fd0d208bc8" providerId="ADAL" clId="{BF4D372A-EB5D-9148-B8E0-DCF12512A5C1}" dt="2023-04-01T18:01:56.434" v="10775" actId="20577"/>
          <ac:spMkLst>
            <pc:docMk/>
            <pc:sldMk cId="306577064" sldId="435"/>
            <ac:spMk id="3" creationId="{00000000-0000-0000-0000-000000000000}"/>
          </ac:spMkLst>
        </pc:spChg>
        <pc:spChg chg="del">
          <ac:chgData name="Daniel Khashabi" userId="62390808-c838-45e6-be59-d6fd0d208bc8" providerId="ADAL" clId="{BF4D372A-EB5D-9148-B8E0-DCF12512A5C1}" dt="2023-04-01T18:00:34.878" v="10756" actId="21"/>
          <ac:spMkLst>
            <pc:docMk/>
            <pc:sldMk cId="306577064" sldId="435"/>
            <ac:spMk id="4" creationId="{00000000-0000-0000-0000-000000000000}"/>
          </ac:spMkLst>
        </pc:spChg>
      </pc:sldChg>
      <pc:sldChg chg="add del">
        <pc:chgData name="Daniel Khashabi" userId="62390808-c838-45e6-be59-d6fd0d208bc8" providerId="ADAL" clId="{BF4D372A-EB5D-9148-B8E0-DCF12512A5C1}" dt="2023-04-01T18:00:08.077" v="10682" actId="2696"/>
        <pc:sldMkLst>
          <pc:docMk/>
          <pc:sldMk cId="3138932486" sldId="435"/>
        </pc:sldMkLst>
      </pc:sldChg>
      <pc:sldChg chg="add del">
        <pc:chgData name="Daniel Khashabi" userId="62390808-c838-45e6-be59-d6fd0d208bc8" providerId="ADAL" clId="{BF4D372A-EB5D-9148-B8E0-DCF12512A5C1}" dt="2023-03-30T23:18:36.562" v="32" actId="2696"/>
        <pc:sldMkLst>
          <pc:docMk/>
          <pc:sldMk cId="2954806254" sldId="436"/>
        </pc:sldMkLst>
      </pc:sldChg>
      <pc:sldChg chg="add del">
        <pc:chgData name="Daniel Khashabi" userId="62390808-c838-45e6-be59-d6fd0d208bc8" providerId="ADAL" clId="{BF4D372A-EB5D-9148-B8E0-DCF12512A5C1}" dt="2023-03-30T23:18:48.257" v="35" actId="2696"/>
        <pc:sldMkLst>
          <pc:docMk/>
          <pc:sldMk cId="1724591855" sldId="437"/>
        </pc:sldMkLst>
      </pc:sldChg>
      <pc:sldChg chg="add del">
        <pc:chgData name="Daniel Khashabi" userId="62390808-c838-45e6-be59-d6fd0d208bc8" providerId="ADAL" clId="{BF4D372A-EB5D-9148-B8E0-DCF12512A5C1}" dt="2023-03-30T23:18:52.176" v="36" actId="2696"/>
        <pc:sldMkLst>
          <pc:docMk/>
          <pc:sldMk cId="285827902" sldId="438"/>
        </pc:sldMkLst>
      </pc:sldChg>
      <pc:sldChg chg="add del">
        <pc:chgData name="Daniel Khashabi" userId="62390808-c838-45e6-be59-d6fd0d208bc8" providerId="ADAL" clId="{BF4D372A-EB5D-9148-B8E0-DCF12512A5C1}" dt="2023-03-30T23:18:54.441" v="37" actId="2696"/>
        <pc:sldMkLst>
          <pc:docMk/>
          <pc:sldMk cId="510843877" sldId="439"/>
        </pc:sldMkLst>
      </pc:sldChg>
      <pc:sldChg chg="add del">
        <pc:chgData name="Daniel Khashabi" userId="62390808-c838-45e6-be59-d6fd0d208bc8" providerId="ADAL" clId="{BF4D372A-EB5D-9148-B8E0-DCF12512A5C1}" dt="2023-03-30T23:18:55.384" v="38" actId="2696"/>
        <pc:sldMkLst>
          <pc:docMk/>
          <pc:sldMk cId="1930605228" sldId="440"/>
        </pc:sldMkLst>
      </pc:sldChg>
      <pc:sldChg chg="add del">
        <pc:chgData name="Daniel Khashabi" userId="62390808-c838-45e6-be59-d6fd0d208bc8" providerId="ADAL" clId="{BF4D372A-EB5D-9148-B8E0-DCF12512A5C1}" dt="2023-03-30T23:19:02.393" v="39" actId="2696"/>
        <pc:sldMkLst>
          <pc:docMk/>
          <pc:sldMk cId="3040666605" sldId="441"/>
        </pc:sldMkLst>
      </pc:sldChg>
      <pc:sldChg chg="add del">
        <pc:chgData name="Daniel Khashabi" userId="62390808-c838-45e6-be59-d6fd0d208bc8" providerId="ADAL" clId="{BF4D372A-EB5D-9148-B8E0-DCF12512A5C1}" dt="2023-03-30T23:19:03.915" v="40" actId="2696"/>
        <pc:sldMkLst>
          <pc:docMk/>
          <pc:sldMk cId="1742849847" sldId="442"/>
        </pc:sldMkLst>
      </pc:sldChg>
      <pc:sldChg chg="add del">
        <pc:chgData name="Daniel Khashabi" userId="62390808-c838-45e6-be59-d6fd0d208bc8" providerId="ADAL" clId="{BF4D372A-EB5D-9148-B8E0-DCF12512A5C1}" dt="2023-03-30T23:19:04.447" v="41" actId="2696"/>
        <pc:sldMkLst>
          <pc:docMk/>
          <pc:sldMk cId="2372343155" sldId="443"/>
        </pc:sldMkLst>
      </pc:sldChg>
      <pc:sldChg chg="add del">
        <pc:chgData name="Daniel Khashabi" userId="62390808-c838-45e6-be59-d6fd0d208bc8" providerId="ADAL" clId="{BF4D372A-EB5D-9148-B8E0-DCF12512A5C1}" dt="2023-03-30T23:19:05.082" v="42" actId="2696"/>
        <pc:sldMkLst>
          <pc:docMk/>
          <pc:sldMk cId="3639544537" sldId="444"/>
        </pc:sldMkLst>
      </pc:sldChg>
      <pc:sldChg chg="add del">
        <pc:chgData name="Daniel Khashabi" userId="62390808-c838-45e6-be59-d6fd0d208bc8" providerId="ADAL" clId="{BF4D372A-EB5D-9148-B8E0-DCF12512A5C1}" dt="2023-03-30T23:19:05.531" v="43" actId="2696"/>
        <pc:sldMkLst>
          <pc:docMk/>
          <pc:sldMk cId="2051996157" sldId="445"/>
        </pc:sldMkLst>
      </pc:sldChg>
      <pc:sldChg chg="add del">
        <pc:chgData name="Daniel Khashabi" userId="62390808-c838-45e6-be59-d6fd0d208bc8" providerId="ADAL" clId="{BF4D372A-EB5D-9148-B8E0-DCF12512A5C1}" dt="2023-03-30T23:19:05.960" v="44" actId="2696"/>
        <pc:sldMkLst>
          <pc:docMk/>
          <pc:sldMk cId="1318274838" sldId="446"/>
        </pc:sldMkLst>
      </pc:sldChg>
      <pc:sldChg chg="add del">
        <pc:chgData name="Daniel Khashabi" userId="62390808-c838-45e6-be59-d6fd0d208bc8" providerId="ADAL" clId="{BF4D372A-EB5D-9148-B8E0-DCF12512A5C1}" dt="2023-03-30T23:19:06.979" v="45" actId="2696"/>
        <pc:sldMkLst>
          <pc:docMk/>
          <pc:sldMk cId="2168207135" sldId="447"/>
        </pc:sldMkLst>
      </pc:sldChg>
      <pc:sldChg chg="add del">
        <pc:chgData name="Daniel Khashabi" userId="62390808-c838-45e6-be59-d6fd0d208bc8" providerId="ADAL" clId="{BF4D372A-EB5D-9148-B8E0-DCF12512A5C1}" dt="2023-03-30T23:19:12.466" v="46" actId="2696"/>
        <pc:sldMkLst>
          <pc:docMk/>
          <pc:sldMk cId="4070663252" sldId="448"/>
        </pc:sldMkLst>
      </pc:sldChg>
      <pc:sldChg chg="add del">
        <pc:chgData name="Daniel Khashabi" userId="62390808-c838-45e6-be59-d6fd0d208bc8" providerId="ADAL" clId="{BF4D372A-EB5D-9148-B8E0-DCF12512A5C1}" dt="2023-03-30T23:19:13.572" v="47" actId="2696"/>
        <pc:sldMkLst>
          <pc:docMk/>
          <pc:sldMk cId="4254068102" sldId="449"/>
        </pc:sldMkLst>
      </pc:sldChg>
      <pc:sldChg chg="add del">
        <pc:chgData name="Daniel Khashabi" userId="62390808-c838-45e6-be59-d6fd0d208bc8" providerId="ADAL" clId="{BF4D372A-EB5D-9148-B8E0-DCF12512A5C1}" dt="2023-03-30T23:19:14.587" v="48" actId="2696"/>
        <pc:sldMkLst>
          <pc:docMk/>
          <pc:sldMk cId="3098495472" sldId="450"/>
        </pc:sldMkLst>
      </pc:sldChg>
      <pc:sldChg chg="add del">
        <pc:chgData name="Daniel Khashabi" userId="62390808-c838-45e6-be59-d6fd0d208bc8" providerId="ADAL" clId="{BF4D372A-EB5D-9148-B8E0-DCF12512A5C1}" dt="2023-03-30T23:19:16.250" v="49" actId="2696"/>
        <pc:sldMkLst>
          <pc:docMk/>
          <pc:sldMk cId="1134303784" sldId="451"/>
        </pc:sldMkLst>
      </pc:sldChg>
      <pc:sldChg chg="add del">
        <pc:chgData name="Daniel Khashabi" userId="62390808-c838-45e6-be59-d6fd0d208bc8" providerId="ADAL" clId="{BF4D372A-EB5D-9148-B8E0-DCF12512A5C1}" dt="2023-03-30T23:19:16.894" v="50" actId="2696"/>
        <pc:sldMkLst>
          <pc:docMk/>
          <pc:sldMk cId="763033625" sldId="452"/>
        </pc:sldMkLst>
      </pc:sldChg>
      <pc:sldChg chg="add del">
        <pc:chgData name="Daniel Khashabi" userId="62390808-c838-45e6-be59-d6fd0d208bc8" providerId="ADAL" clId="{BF4D372A-EB5D-9148-B8E0-DCF12512A5C1}" dt="2023-03-30T23:19:17.894" v="51" actId="2696"/>
        <pc:sldMkLst>
          <pc:docMk/>
          <pc:sldMk cId="1736642748" sldId="453"/>
        </pc:sldMkLst>
      </pc:sldChg>
      <pc:sldChg chg="add del">
        <pc:chgData name="Daniel Khashabi" userId="62390808-c838-45e6-be59-d6fd0d208bc8" providerId="ADAL" clId="{BF4D372A-EB5D-9148-B8E0-DCF12512A5C1}" dt="2023-03-30T23:19:25.206" v="54" actId="2696"/>
        <pc:sldMkLst>
          <pc:docMk/>
          <pc:sldMk cId="165923610" sldId="454"/>
        </pc:sldMkLst>
      </pc:sldChg>
      <pc:sldChg chg="add del">
        <pc:chgData name="Daniel Khashabi" userId="62390808-c838-45e6-be59-d6fd0d208bc8" providerId="ADAL" clId="{BF4D372A-EB5D-9148-B8E0-DCF12512A5C1}" dt="2023-03-30T23:19:25.792" v="55" actId="2696"/>
        <pc:sldMkLst>
          <pc:docMk/>
          <pc:sldMk cId="3206594932" sldId="455"/>
        </pc:sldMkLst>
      </pc:sldChg>
      <pc:sldChg chg="add del">
        <pc:chgData name="Daniel Khashabi" userId="62390808-c838-45e6-be59-d6fd0d208bc8" providerId="ADAL" clId="{BF4D372A-EB5D-9148-B8E0-DCF12512A5C1}" dt="2023-03-30T23:19:26.603" v="56" actId="2696"/>
        <pc:sldMkLst>
          <pc:docMk/>
          <pc:sldMk cId="3808977956" sldId="456"/>
        </pc:sldMkLst>
      </pc:sldChg>
      <pc:sldChg chg="add del">
        <pc:chgData name="Daniel Khashabi" userId="62390808-c838-45e6-be59-d6fd0d208bc8" providerId="ADAL" clId="{BF4D372A-EB5D-9148-B8E0-DCF12512A5C1}" dt="2023-03-30T23:19:30.425" v="57" actId="2696"/>
        <pc:sldMkLst>
          <pc:docMk/>
          <pc:sldMk cId="4140546916" sldId="457"/>
        </pc:sldMkLst>
      </pc:sldChg>
      <pc:sldChg chg="add del">
        <pc:chgData name="Daniel Khashabi" userId="62390808-c838-45e6-be59-d6fd0d208bc8" providerId="ADAL" clId="{BF4D372A-EB5D-9148-B8E0-DCF12512A5C1}" dt="2023-03-30T23:19:32.131" v="58" actId="2696"/>
        <pc:sldMkLst>
          <pc:docMk/>
          <pc:sldMk cId="4013478662" sldId="458"/>
        </pc:sldMkLst>
      </pc:sldChg>
      <pc:sldChg chg="add del">
        <pc:chgData name="Daniel Khashabi" userId="62390808-c838-45e6-be59-d6fd0d208bc8" providerId="ADAL" clId="{BF4D372A-EB5D-9148-B8E0-DCF12512A5C1}" dt="2023-03-30T23:19:36.628" v="59" actId="2696"/>
        <pc:sldMkLst>
          <pc:docMk/>
          <pc:sldMk cId="2901061847" sldId="459"/>
        </pc:sldMkLst>
      </pc:sldChg>
      <pc:sldChg chg="add del">
        <pc:chgData name="Daniel Khashabi" userId="62390808-c838-45e6-be59-d6fd0d208bc8" providerId="ADAL" clId="{BF4D372A-EB5D-9148-B8E0-DCF12512A5C1}" dt="2023-03-30T23:19:37.905" v="60" actId="2696"/>
        <pc:sldMkLst>
          <pc:docMk/>
          <pc:sldMk cId="2432932660" sldId="460"/>
        </pc:sldMkLst>
      </pc:sldChg>
      <pc:sldChg chg="add del">
        <pc:chgData name="Daniel Khashabi" userId="62390808-c838-45e6-be59-d6fd0d208bc8" providerId="ADAL" clId="{BF4D372A-EB5D-9148-B8E0-DCF12512A5C1}" dt="2023-03-30T23:19:38.922" v="61" actId="2696"/>
        <pc:sldMkLst>
          <pc:docMk/>
          <pc:sldMk cId="2983982570" sldId="461"/>
        </pc:sldMkLst>
      </pc:sldChg>
      <pc:sldChg chg="add del">
        <pc:chgData name="Daniel Khashabi" userId="62390808-c838-45e6-be59-d6fd0d208bc8" providerId="ADAL" clId="{BF4D372A-EB5D-9148-B8E0-DCF12512A5C1}" dt="2023-03-30T23:19:39.455" v="62" actId="2696"/>
        <pc:sldMkLst>
          <pc:docMk/>
          <pc:sldMk cId="3661305466" sldId="462"/>
        </pc:sldMkLst>
      </pc:sldChg>
      <pc:sldChg chg="add del">
        <pc:chgData name="Daniel Khashabi" userId="62390808-c838-45e6-be59-d6fd0d208bc8" providerId="ADAL" clId="{BF4D372A-EB5D-9148-B8E0-DCF12512A5C1}" dt="2023-03-30T23:19:41.755" v="65" actId="2696"/>
        <pc:sldMkLst>
          <pc:docMk/>
          <pc:sldMk cId="4034588720" sldId="463"/>
        </pc:sldMkLst>
      </pc:sldChg>
      <pc:sldChg chg="add del">
        <pc:chgData name="Daniel Khashabi" userId="62390808-c838-45e6-be59-d6fd0d208bc8" providerId="ADAL" clId="{BF4D372A-EB5D-9148-B8E0-DCF12512A5C1}" dt="2023-04-01T18:26:45.553" v="11239" actId="2696"/>
        <pc:sldMkLst>
          <pc:docMk/>
          <pc:sldMk cId="1721581950" sldId="464"/>
        </pc:sldMkLst>
      </pc:sldChg>
      <pc:sldChg chg="add del">
        <pc:chgData name="Daniel Khashabi" userId="62390808-c838-45e6-be59-d6fd0d208bc8" providerId="ADAL" clId="{BF4D372A-EB5D-9148-B8E0-DCF12512A5C1}" dt="2023-03-17T00:40:10.637" v="4" actId="2696"/>
        <pc:sldMkLst>
          <pc:docMk/>
          <pc:sldMk cId="104491926" sldId="1824"/>
        </pc:sldMkLst>
      </pc:sldChg>
      <pc:sldChg chg="add del">
        <pc:chgData name="Daniel Khashabi" userId="62390808-c838-45e6-be59-d6fd0d208bc8" providerId="ADAL" clId="{BF4D372A-EB5D-9148-B8E0-DCF12512A5C1}" dt="2023-03-30T23:15:29.137" v="7" actId="2696"/>
        <pc:sldMkLst>
          <pc:docMk/>
          <pc:sldMk cId="1280531687" sldId="1825"/>
        </pc:sldMkLst>
      </pc:sldChg>
      <pc:sldChg chg="add del">
        <pc:chgData name="Daniel Khashabi" userId="62390808-c838-45e6-be59-d6fd0d208bc8" providerId="ADAL" clId="{BF4D372A-EB5D-9148-B8E0-DCF12512A5C1}" dt="2023-03-30T23:15:34.613" v="8" actId="2696"/>
        <pc:sldMkLst>
          <pc:docMk/>
          <pc:sldMk cId="1428968377" sldId="1826"/>
        </pc:sldMkLst>
      </pc:sldChg>
      <pc:sldChg chg="add del">
        <pc:chgData name="Daniel Khashabi" userId="62390808-c838-45e6-be59-d6fd0d208bc8" providerId="ADAL" clId="{BF4D372A-EB5D-9148-B8E0-DCF12512A5C1}" dt="2023-03-31T02:01:49.977" v="1850" actId="2696"/>
        <pc:sldMkLst>
          <pc:docMk/>
          <pc:sldMk cId="1993980021" sldId="1827"/>
        </pc:sldMkLst>
      </pc:sldChg>
      <pc:sldChg chg="addSp delSp modSp add del mod modClrScheme chgLayout modNotes">
        <pc:chgData name="Daniel Khashabi" userId="62390808-c838-45e6-be59-d6fd0d208bc8" providerId="ADAL" clId="{BF4D372A-EB5D-9148-B8E0-DCF12512A5C1}" dt="2023-03-31T02:07:11.423" v="1938" actId="2696"/>
        <pc:sldMkLst>
          <pc:docMk/>
          <pc:sldMk cId="3376026369" sldId="1827"/>
        </pc:sldMkLst>
        <pc:spChg chg="del mod">
          <ac:chgData name="Daniel Khashabi" userId="62390808-c838-45e6-be59-d6fd0d208bc8" providerId="ADAL" clId="{BF4D372A-EB5D-9148-B8E0-DCF12512A5C1}" dt="2023-03-31T02:03:34.951" v="1929" actId="478"/>
          <ac:spMkLst>
            <pc:docMk/>
            <pc:sldMk cId="3376026369" sldId="1827"/>
            <ac:spMk id="2" creationId="{00000000-0000-0000-0000-000000000000}"/>
          </ac:spMkLst>
        </pc:spChg>
        <pc:spChg chg="mod">
          <ac:chgData name="Daniel Khashabi" userId="62390808-c838-45e6-be59-d6fd0d208bc8" providerId="ADAL" clId="{BF4D372A-EB5D-9148-B8E0-DCF12512A5C1}" dt="2023-03-31T02:02:54.164" v="1919" actId="1038"/>
          <ac:spMkLst>
            <pc:docMk/>
            <pc:sldMk cId="3376026369" sldId="1827"/>
            <ac:spMk id="4" creationId="{00000000-0000-0000-0000-000000000000}"/>
          </ac:spMkLst>
        </pc:spChg>
        <pc:spChg chg="del">
          <ac:chgData name="Daniel Khashabi" userId="62390808-c838-45e6-be59-d6fd0d208bc8" providerId="ADAL" clId="{BF4D372A-EB5D-9148-B8E0-DCF12512A5C1}" dt="2023-03-31T02:02:11.527" v="1858" actId="478"/>
          <ac:spMkLst>
            <pc:docMk/>
            <pc:sldMk cId="3376026369" sldId="1827"/>
            <ac:spMk id="12" creationId="{00000000-0000-0000-0000-000000000000}"/>
          </ac:spMkLst>
        </pc:spChg>
        <pc:spChg chg="add mod">
          <ac:chgData name="Daniel Khashabi" userId="62390808-c838-45e6-be59-d6fd0d208bc8" providerId="ADAL" clId="{BF4D372A-EB5D-9148-B8E0-DCF12512A5C1}" dt="2023-03-31T02:02:38.285" v="1876" actId="20577"/>
          <ac:spMkLst>
            <pc:docMk/>
            <pc:sldMk cId="3376026369" sldId="1827"/>
            <ac:spMk id="13" creationId="{EC296CE1-5445-6F3B-4A03-E077A13AA24F}"/>
          </ac:spMkLst>
        </pc:spChg>
        <pc:spChg chg="add mod ord">
          <ac:chgData name="Daniel Khashabi" userId="62390808-c838-45e6-be59-d6fd0d208bc8" providerId="ADAL" clId="{BF4D372A-EB5D-9148-B8E0-DCF12512A5C1}" dt="2023-03-31T02:03:35.906" v="1930"/>
          <ac:spMkLst>
            <pc:docMk/>
            <pc:sldMk cId="3376026369" sldId="1827"/>
            <ac:spMk id="14" creationId="{43F729AC-E450-02E2-4953-F88C6FCF8A00}"/>
          </ac:spMkLst>
        </pc:spChg>
        <pc:spChg chg="add del mod ord">
          <ac:chgData name="Daniel Khashabi" userId="62390808-c838-45e6-be59-d6fd0d208bc8" providerId="ADAL" clId="{BF4D372A-EB5D-9148-B8E0-DCF12512A5C1}" dt="2023-03-31T02:03:43.396" v="1935" actId="478"/>
          <ac:spMkLst>
            <pc:docMk/>
            <pc:sldMk cId="3376026369" sldId="1827"/>
            <ac:spMk id="15" creationId="{11E71BF5-4F6B-196D-6E2E-8BB631DC56C2}"/>
          </ac:spMkLst>
        </pc:spChg>
        <pc:grpChg chg="mod">
          <ac:chgData name="Daniel Khashabi" userId="62390808-c838-45e6-be59-d6fd0d208bc8" providerId="ADAL" clId="{BF4D372A-EB5D-9148-B8E0-DCF12512A5C1}" dt="2023-03-31T02:02:54.164" v="1919" actId="1038"/>
          <ac:grpSpMkLst>
            <pc:docMk/>
            <pc:sldMk cId="3376026369" sldId="1827"/>
            <ac:grpSpMk id="5" creationId="{00000000-0000-0000-0000-000000000000}"/>
          </ac:grpSpMkLst>
        </pc:grpChg>
      </pc:sldChg>
      <pc:sldChg chg="add del">
        <pc:chgData name="Daniel Khashabi" userId="62390808-c838-45e6-be59-d6fd0d208bc8" providerId="ADAL" clId="{BF4D372A-EB5D-9148-B8E0-DCF12512A5C1}" dt="2023-03-31T02:01:20.504" v="1849" actId="2696"/>
        <pc:sldMkLst>
          <pc:docMk/>
          <pc:sldMk cId="1070674910" sldId="1828"/>
        </pc:sldMkLst>
      </pc:sldChg>
      <pc:sldChg chg="add del">
        <pc:chgData name="Daniel Khashabi" userId="62390808-c838-45e6-be59-d6fd0d208bc8" providerId="ADAL" clId="{BF4D372A-EB5D-9148-B8E0-DCF12512A5C1}" dt="2023-03-31T02:01:17.088" v="1848" actId="2696"/>
        <pc:sldMkLst>
          <pc:docMk/>
          <pc:sldMk cId="2271977771" sldId="1829"/>
        </pc:sldMkLst>
      </pc:sldChg>
      <pc:sldChg chg="modSp add del mod">
        <pc:chgData name="Daniel Khashabi" userId="62390808-c838-45e6-be59-d6fd0d208bc8" providerId="ADAL" clId="{BF4D372A-EB5D-9148-B8E0-DCF12512A5C1}" dt="2023-04-01T17:58:17.919" v="10672" actId="2696"/>
        <pc:sldMkLst>
          <pc:docMk/>
          <pc:sldMk cId="974388469" sldId="1830"/>
        </pc:sldMkLst>
        <pc:spChg chg="mod">
          <ac:chgData name="Daniel Khashabi" userId="62390808-c838-45e6-be59-d6fd0d208bc8" providerId="ADAL" clId="{BF4D372A-EB5D-9148-B8E0-DCF12512A5C1}" dt="2023-04-01T17:56:36.757" v="10621" actId="20577"/>
          <ac:spMkLst>
            <pc:docMk/>
            <pc:sldMk cId="974388469" sldId="1830"/>
            <ac:spMk id="2" creationId="{00000000-0000-0000-0000-000000000000}"/>
          </ac:spMkLst>
        </pc:spChg>
        <pc:spChg chg="mod">
          <ac:chgData name="Daniel Khashabi" userId="62390808-c838-45e6-be59-d6fd0d208bc8" providerId="ADAL" clId="{BF4D372A-EB5D-9148-B8E0-DCF12512A5C1}" dt="2023-04-01T17:56:51.809" v="10643" actId="20577"/>
          <ac:spMkLst>
            <pc:docMk/>
            <pc:sldMk cId="974388469" sldId="1830"/>
            <ac:spMk id="3" creationId="{00000000-0000-0000-0000-000000000000}"/>
          </ac:spMkLst>
        </pc:spChg>
      </pc:sldChg>
      <pc:sldChg chg="add del">
        <pc:chgData name="Daniel Khashabi" userId="62390808-c838-45e6-be59-d6fd0d208bc8" providerId="ADAL" clId="{BF4D372A-EB5D-9148-B8E0-DCF12512A5C1}" dt="2023-04-01T17:56:24.080" v="10615" actId="2696"/>
        <pc:sldMkLst>
          <pc:docMk/>
          <pc:sldMk cId="1971986060" sldId="1830"/>
        </pc:sldMkLst>
      </pc:sldChg>
      <pc:sldChg chg="add del">
        <pc:chgData name="Daniel Khashabi" userId="62390808-c838-45e6-be59-d6fd0d208bc8" providerId="ADAL" clId="{BF4D372A-EB5D-9148-B8E0-DCF12512A5C1}" dt="2023-04-01T17:56:30.749" v="10617"/>
        <pc:sldMkLst>
          <pc:docMk/>
          <pc:sldMk cId="3784812485" sldId="1830"/>
        </pc:sldMkLst>
      </pc:sldChg>
      <pc:sldChg chg="add del">
        <pc:chgData name="Daniel Khashabi" userId="62390808-c838-45e6-be59-d6fd0d208bc8" providerId="ADAL" clId="{BF4D372A-EB5D-9148-B8E0-DCF12512A5C1}" dt="2023-04-01T18:05:43.068" v="10856" actId="2696"/>
        <pc:sldMkLst>
          <pc:docMk/>
          <pc:sldMk cId="165699095" sldId="1831"/>
        </pc:sldMkLst>
      </pc:sldChg>
      <pc:sldChg chg="addSp delSp modSp add mod ord chgLayout">
        <pc:chgData name="Daniel Khashabi" userId="62390808-c838-45e6-be59-d6fd0d208bc8" providerId="ADAL" clId="{BF4D372A-EB5D-9148-B8E0-DCF12512A5C1}" dt="2023-04-05T02:49:56.353" v="19598" actId="20577"/>
        <pc:sldMkLst>
          <pc:docMk/>
          <pc:sldMk cId="1619325626" sldId="1832"/>
        </pc:sldMkLst>
        <pc:spChg chg="mod ord">
          <ac:chgData name="Daniel Khashabi" userId="62390808-c838-45e6-be59-d6fd0d208bc8" providerId="ADAL" clId="{BF4D372A-EB5D-9148-B8E0-DCF12512A5C1}" dt="2023-04-05T02:49:56.353" v="19598" actId="20577"/>
          <ac:spMkLst>
            <pc:docMk/>
            <pc:sldMk cId="1619325626" sldId="1832"/>
            <ac:spMk id="2" creationId="{00000000-0000-0000-0000-000000000000}"/>
          </ac:spMkLst>
        </pc:spChg>
        <pc:spChg chg="add del mod ord">
          <ac:chgData name="Daniel Khashabi" userId="62390808-c838-45e6-be59-d6fd0d208bc8" providerId="ADAL" clId="{BF4D372A-EB5D-9148-B8E0-DCF12512A5C1}" dt="2023-04-05T02:49:50.838" v="19593" actId="478"/>
          <ac:spMkLst>
            <pc:docMk/>
            <pc:sldMk cId="1619325626" sldId="1832"/>
            <ac:spMk id="10" creationId="{43B68A86-1A61-724B-ED35-0D61F7C4DFBD}"/>
          </ac:spMkLst>
        </pc:spChg>
      </pc:sldChg>
      <pc:sldChg chg="add del">
        <pc:chgData name="Daniel Khashabi" userId="62390808-c838-45e6-be59-d6fd0d208bc8" providerId="ADAL" clId="{BF4D372A-EB5D-9148-B8E0-DCF12512A5C1}" dt="2023-04-01T18:05:00.894" v="10850" actId="2696"/>
        <pc:sldMkLst>
          <pc:docMk/>
          <pc:sldMk cId="3245609401" sldId="1832"/>
        </pc:sldMkLst>
      </pc:sldChg>
      <pc:sldChg chg="add del">
        <pc:chgData name="Daniel Khashabi" userId="62390808-c838-45e6-be59-d6fd0d208bc8" providerId="ADAL" clId="{BF4D372A-EB5D-9148-B8E0-DCF12512A5C1}" dt="2023-04-01T18:05:11.775" v="10851" actId="2696"/>
        <pc:sldMkLst>
          <pc:docMk/>
          <pc:sldMk cId="1036181462" sldId="1833"/>
        </pc:sldMkLst>
      </pc:sldChg>
      <pc:sldChg chg="add del">
        <pc:chgData name="Daniel Khashabi" userId="62390808-c838-45e6-be59-d6fd0d208bc8" providerId="ADAL" clId="{BF4D372A-EB5D-9148-B8E0-DCF12512A5C1}" dt="2023-04-01T18:04:11.879" v="10843" actId="2696"/>
        <pc:sldMkLst>
          <pc:docMk/>
          <pc:sldMk cId="2398987504" sldId="1833"/>
        </pc:sldMkLst>
      </pc:sldChg>
      <pc:sldChg chg="add del">
        <pc:chgData name="Daniel Khashabi" userId="62390808-c838-45e6-be59-d6fd0d208bc8" providerId="ADAL" clId="{BF4D372A-EB5D-9148-B8E0-DCF12512A5C1}" dt="2023-04-01T18:02:38.603" v="10780" actId="2696"/>
        <pc:sldMkLst>
          <pc:docMk/>
          <pc:sldMk cId="2489090485" sldId="1834"/>
        </pc:sldMkLst>
      </pc:sldChg>
      <pc:sldChg chg="addSp delSp modSp add del mod chgLayout">
        <pc:chgData name="Daniel Khashabi" userId="62390808-c838-45e6-be59-d6fd0d208bc8" providerId="ADAL" clId="{BF4D372A-EB5D-9148-B8E0-DCF12512A5C1}" dt="2023-04-04T02:07:12.454" v="14385" actId="2696"/>
        <pc:sldMkLst>
          <pc:docMk/>
          <pc:sldMk cId="2587123090" sldId="1834"/>
        </pc:sldMkLst>
        <pc:spChg chg="mod ord">
          <ac:chgData name="Daniel Khashabi" userId="62390808-c838-45e6-be59-d6fd0d208bc8" providerId="ADAL" clId="{BF4D372A-EB5D-9148-B8E0-DCF12512A5C1}" dt="2023-04-01T18:03:03.678" v="10837" actId="20577"/>
          <ac:spMkLst>
            <pc:docMk/>
            <pc:sldMk cId="2587123090" sldId="1834"/>
            <ac:spMk id="2" creationId="{00000000-0000-0000-0000-000000000000}"/>
          </ac:spMkLst>
        </pc:spChg>
        <pc:spChg chg="del mod">
          <ac:chgData name="Daniel Khashabi" userId="62390808-c838-45e6-be59-d6fd0d208bc8" providerId="ADAL" clId="{BF4D372A-EB5D-9148-B8E0-DCF12512A5C1}" dt="2023-04-01T18:22:56.658" v="11026" actId="478"/>
          <ac:spMkLst>
            <pc:docMk/>
            <pc:sldMk cId="2587123090" sldId="1834"/>
            <ac:spMk id="3" creationId="{00000000-0000-0000-0000-000000000000}"/>
          </ac:spMkLst>
        </pc:spChg>
        <pc:spChg chg="add mod ord">
          <ac:chgData name="Daniel Khashabi" userId="62390808-c838-45e6-be59-d6fd0d208bc8" providerId="ADAL" clId="{BF4D372A-EB5D-9148-B8E0-DCF12512A5C1}" dt="2023-04-01T18:23:10.406" v="11033" actId="20577"/>
          <ac:spMkLst>
            <pc:docMk/>
            <pc:sldMk cId="2587123090" sldId="1834"/>
            <ac:spMk id="6" creationId="{7AB81FAE-4777-63C8-D672-9A4ACE74DF4E}"/>
          </ac:spMkLst>
        </pc:spChg>
      </pc:sldChg>
      <pc:sldChg chg="delSp modSp add mod">
        <pc:chgData name="Daniel Khashabi" userId="62390808-c838-45e6-be59-d6fd0d208bc8" providerId="ADAL" clId="{BF4D372A-EB5D-9148-B8E0-DCF12512A5C1}" dt="2023-04-04T02:08:42.759" v="14555" actId="14100"/>
        <pc:sldMkLst>
          <pc:docMk/>
          <pc:sldMk cId="3852226834" sldId="1834"/>
        </pc:sldMkLst>
        <pc:spChg chg="mod">
          <ac:chgData name="Daniel Khashabi" userId="62390808-c838-45e6-be59-d6fd0d208bc8" providerId="ADAL" clId="{BF4D372A-EB5D-9148-B8E0-DCF12512A5C1}" dt="2023-04-04T02:07:53.300" v="14391" actId="20577"/>
          <ac:spMkLst>
            <pc:docMk/>
            <pc:sldMk cId="3852226834" sldId="1834"/>
            <ac:spMk id="2" creationId="{00000000-0000-0000-0000-000000000000}"/>
          </ac:spMkLst>
        </pc:spChg>
        <pc:spChg chg="del">
          <ac:chgData name="Daniel Khashabi" userId="62390808-c838-45e6-be59-d6fd0d208bc8" providerId="ADAL" clId="{BF4D372A-EB5D-9148-B8E0-DCF12512A5C1}" dt="2023-04-04T02:08:31.359" v="14546" actId="478"/>
          <ac:spMkLst>
            <pc:docMk/>
            <pc:sldMk cId="3852226834" sldId="1834"/>
            <ac:spMk id="4" creationId="{00000000-0000-0000-0000-000000000000}"/>
          </ac:spMkLst>
        </pc:spChg>
        <pc:spChg chg="mod">
          <ac:chgData name="Daniel Khashabi" userId="62390808-c838-45e6-be59-d6fd0d208bc8" providerId="ADAL" clId="{BF4D372A-EB5D-9148-B8E0-DCF12512A5C1}" dt="2023-04-04T02:08:42.759" v="14555" actId="14100"/>
          <ac:spMkLst>
            <pc:docMk/>
            <pc:sldMk cId="3852226834" sldId="1834"/>
            <ac:spMk id="5" creationId="{00000000-0000-0000-0000-000000000000}"/>
          </ac:spMkLst>
        </pc:spChg>
        <pc:spChg chg="mod">
          <ac:chgData name="Daniel Khashabi" userId="62390808-c838-45e6-be59-d6fd0d208bc8" providerId="ADAL" clId="{BF4D372A-EB5D-9148-B8E0-DCF12512A5C1}" dt="2023-04-04T02:08:25.115" v="14543" actId="20577"/>
          <ac:spMkLst>
            <pc:docMk/>
            <pc:sldMk cId="3852226834" sldId="1834"/>
            <ac:spMk id="6" creationId="{7AB81FAE-4777-63C8-D672-9A4ACE74DF4E}"/>
          </ac:spMkLst>
        </pc:spChg>
      </pc:sldChg>
      <pc:sldChg chg="add del">
        <pc:chgData name="Daniel Khashabi" userId="62390808-c838-45e6-be59-d6fd0d208bc8" providerId="ADAL" clId="{BF4D372A-EB5D-9148-B8E0-DCF12512A5C1}" dt="2023-03-30T23:16:24.835" v="9" actId="2696"/>
        <pc:sldMkLst>
          <pc:docMk/>
          <pc:sldMk cId="1827045477" sldId="1835"/>
        </pc:sldMkLst>
      </pc:sldChg>
      <pc:sldChg chg="addSp delSp modSp new del mod ord modClrScheme chgLayout">
        <pc:chgData name="Daniel Khashabi" userId="62390808-c838-45e6-be59-d6fd0d208bc8" providerId="ADAL" clId="{BF4D372A-EB5D-9148-B8E0-DCF12512A5C1}" dt="2023-04-04T23:25:25.642" v="19422" actId="2696"/>
        <pc:sldMkLst>
          <pc:docMk/>
          <pc:sldMk cId="3438807025" sldId="1835"/>
        </pc:sldMkLst>
        <pc:spChg chg="del mod ord">
          <ac:chgData name="Daniel Khashabi" userId="62390808-c838-45e6-be59-d6fd0d208bc8" providerId="ADAL" clId="{BF4D372A-EB5D-9148-B8E0-DCF12512A5C1}" dt="2023-03-30T23:20:02.870" v="68" actId="700"/>
          <ac:spMkLst>
            <pc:docMk/>
            <pc:sldMk cId="3438807025" sldId="1835"/>
            <ac:spMk id="2" creationId="{154C4A7C-A9BC-788E-9570-99B6D351C151}"/>
          </ac:spMkLst>
        </pc:spChg>
        <pc:spChg chg="del mod ord">
          <ac:chgData name="Daniel Khashabi" userId="62390808-c838-45e6-be59-d6fd0d208bc8" providerId="ADAL" clId="{BF4D372A-EB5D-9148-B8E0-DCF12512A5C1}" dt="2023-03-30T23:20:02.870" v="68" actId="700"/>
          <ac:spMkLst>
            <pc:docMk/>
            <pc:sldMk cId="3438807025" sldId="1835"/>
            <ac:spMk id="3" creationId="{9C5137D2-0CD7-1EEB-9885-74F48005F3D1}"/>
          </ac:spMkLst>
        </pc:spChg>
        <pc:spChg chg="add mod ord">
          <ac:chgData name="Daniel Khashabi" userId="62390808-c838-45e6-be59-d6fd0d208bc8" providerId="ADAL" clId="{BF4D372A-EB5D-9148-B8E0-DCF12512A5C1}" dt="2023-04-04T14:09:12.713" v="17271" actId="20577"/>
          <ac:spMkLst>
            <pc:docMk/>
            <pc:sldMk cId="3438807025" sldId="1835"/>
            <ac:spMk id="4" creationId="{D4AA27D9-EC35-370C-0877-7BE0863B50E3}"/>
          </ac:spMkLst>
        </pc:spChg>
        <pc:spChg chg="add mod ord">
          <ac:chgData name="Daniel Khashabi" userId="62390808-c838-45e6-be59-d6fd0d208bc8" providerId="ADAL" clId="{BF4D372A-EB5D-9148-B8E0-DCF12512A5C1}" dt="2023-04-04T14:13:59.908" v="17897" actId="15"/>
          <ac:spMkLst>
            <pc:docMk/>
            <pc:sldMk cId="3438807025" sldId="1835"/>
            <ac:spMk id="5" creationId="{0D9AC938-14E0-4602-5256-D863E1AFC640}"/>
          </ac:spMkLst>
        </pc:spChg>
      </pc:sldChg>
      <pc:sldChg chg="modSp add del">
        <pc:chgData name="Daniel Khashabi" userId="62390808-c838-45e6-be59-d6fd0d208bc8" providerId="ADAL" clId="{BF4D372A-EB5D-9148-B8E0-DCF12512A5C1}" dt="2023-03-31T02:10:19.776" v="1979" actId="2696"/>
        <pc:sldMkLst>
          <pc:docMk/>
          <pc:sldMk cId="0" sldId="1836"/>
        </pc:sldMkLst>
        <pc:spChg chg="mod">
          <ac:chgData name="Daniel Khashabi" userId="62390808-c838-45e6-be59-d6fd0d208bc8" providerId="ADAL" clId="{BF4D372A-EB5D-9148-B8E0-DCF12512A5C1}" dt="2023-03-30T23:38:02.146" v="142"/>
          <ac:spMkLst>
            <pc:docMk/>
            <pc:sldMk cId="0" sldId="1836"/>
            <ac:spMk id="2" creationId="{00000000-0000-0000-0000-000000000000}"/>
          </ac:spMkLst>
        </pc:spChg>
        <pc:spChg chg="mod">
          <ac:chgData name="Daniel Khashabi" userId="62390808-c838-45e6-be59-d6fd0d208bc8" providerId="ADAL" clId="{BF4D372A-EB5D-9148-B8E0-DCF12512A5C1}" dt="2023-03-30T23:38:02.146" v="142"/>
          <ac:spMkLst>
            <pc:docMk/>
            <pc:sldMk cId="0" sldId="1836"/>
            <ac:spMk id="5" creationId="{00000000-0000-0000-0000-000000000000}"/>
          </ac:spMkLst>
        </pc:spChg>
        <pc:spChg chg="mod">
          <ac:chgData name="Daniel Khashabi" userId="62390808-c838-45e6-be59-d6fd0d208bc8" providerId="ADAL" clId="{BF4D372A-EB5D-9148-B8E0-DCF12512A5C1}" dt="2023-03-30T23:38:02.146" v="142"/>
          <ac:spMkLst>
            <pc:docMk/>
            <pc:sldMk cId="0" sldId="1836"/>
            <ac:spMk id="7" creationId="{00000000-0000-0000-0000-000000000000}"/>
          </ac:spMkLst>
        </pc:spChg>
        <pc:spChg chg="mod">
          <ac:chgData name="Daniel Khashabi" userId="62390808-c838-45e6-be59-d6fd0d208bc8" providerId="ADAL" clId="{BF4D372A-EB5D-9148-B8E0-DCF12512A5C1}" dt="2023-03-30T23:38:02.146" v="142"/>
          <ac:spMkLst>
            <pc:docMk/>
            <pc:sldMk cId="0" sldId="1836"/>
            <ac:spMk id="8" creationId="{00000000-0000-0000-0000-000000000000}"/>
          </ac:spMkLst>
        </pc:spChg>
      </pc:sldChg>
      <pc:sldChg chg="modSp add del">
        <pc:chgData name="Daniel Khashabi" userId="62390808-c838-45e6-be59-d6fd0d208bc8" providerId="ADAL" clId="{BF4D372A-EB5D-9148-B8E0-DCF12512A5C1}" dt="2023-03-31T02:52:56.192" v="2521" actId="2696"/>
        <pc:sldMkLst>
          <pc:docMk/>
          <pc:sldMk cId="0" sldId="1837"/>
        </pc:sldMkLst>
        <pc:spChg chg="mod">
          <ac:chgData name="Daniel Khashabi" userId="62390808-c838-45e6-be59-d6fd0d208bc8" providerId="ADAL" clId="{BF4D372A-EB5D-9148-B8E0-DCF12512A5C1}" dt="2023-03-30T23:38:02.146" v="142"/>
          <ac:spMkLst>
            <pc:docMk/>
            <pc:sldMk cId="0" sldId="1837"/>
            <ac:spMk id="2" creationId="{00000000-0000-0000-0000-000000000000}"/>
          </ac:spMkLst>
        </pc:spChg>
        <pc:spChg chg="mod">
          <ac:chgData name="Daniel Khashabi" userId="62390808-c838-45e6-be59-d6fd0d208bc8" providerId="ADAL" clId="{BF4D372A-EB5D-9148-B8E0-DCF12512A5C1}" dt="2023-03-30T23:38:02.146" v="142"/>
          <ac:spMkLst>
            <pc:docMk/>
            <pc:sldMk cId="0" sldId="1837"/>
            <ac:spMk id="3" creationId="{00000000-0000-0000-0000-000000000000}"/>
          </ac:spMkLst>
        </pc:spChg>
        <pc:spChg chg="mod">
          <ac:chgData name="Daniel Khashabi" userId="62390808-c838-45e6-be59-d6fd0d208bc8" providerId="ADAL" clId="{BF4D372A-EB5D-9148-B8E0-DCF12512A5C1}" dt="2023-03-30T23:38:02.146" v="142"/>
          <ac:spMkLst>
            <pc:docMk/>
            <pc:sldMk cId="0" sldId="1837"/>
            <ac:spMk id="4" creationId="{00000000-0000-0000-0000-000000000000}"/>
          </ac:spMkLst>
        </pc:spChg>
        <pc:spChg chg="mod">
          <ac:chgData name="Daniel Khashabi" userId="62390808-c838-45e6-be59-d6fd0d208bc8" providerId="ADAL" clId="{BF4D372A-EB5D-9148-B8E0-DCF12512A5C1}" dt="2023-03-30T23:38:02.146" v="142"/>
          <ac:spMkLst>
            <pc:docMk/>
            <pc:sldMk cId="0" sldId="1837"/>
            <ac:spMk id="5" creationId="{00000000-0000-0000-0000-000000000000}"/>
          </ac:spMkLst>
        </pc:spChg>
        <pc:spChg chg="mod">
          <ac:chgData name="Daniel Khashabi" userId="62390808-c838-45e6-be59-d6fd0d208bc8" providerId="ADAL" clId="{BF4D372A-EB5D-9148-B8E0-DCF12512A5C1}" dt="2023-03-30T23:38:02.146" v="142"/>
          <ac:spMkLst>
            <pc:docMk/>
            <pc:sldMk cId="0" sldId="1837"/>
            <ac:spMk id="8" creationId="{00000000-0000-0000-0000-000000000000}"/>
          </ac:spMkLst>
        </pc:spChg>
        <pc:spChg chg="mod">
          <ac:chgData name="Daniel Khashabi" userId="62390808-c838-45e6-be59-d6fd0d208bc8" providerId="ADAL" clId="{BF4D372A-EB5D-9148-B8E0-DCF12512A5C1}" dt="2023-03-30T23:38:02.146" v="142"/>
          <ac:spMkLst>
            <pc:docMk/>
            <pc:sldMk cId="0" sldId="1837"/>
            <ac:spMk id="13" creationId="{00000000-0000-0000-0000-000000000000}"/>
          </ac:spMkLst>
        </pc:spChg>
      </pc:sldChg>
      <pc:sldChg chg="modSp add del mod">
        <pc:chgData name="Daniel Khashabi" userId="62390808-c838-45e6-be59-d6fd0d208bc8" providerId="ADAL" clId="{BF4D372A-EB5D-9148-B8E0-DCF12512A5C1}" dt="2023-03-31T03:41:28.389" v="2575" actId="2696"/>
        <pc:sldMkLst>
          <pc:docMk/>
          <pc:sldMk cId="0" sldId="1838"/>
        </pc:sldMkLst>
        <pc:spChg chg="mod">
          <ac:chgData name="Daniel Khashabi" userId="62390808-c838-45e6-be59-d6fd0d208bc8" providerId="ADAL" clId="{BF4D372A-EB5D-9148-B8E0-DCF12512A5C1}" dt="2023-03-30T23:38:02.146" v="142"/>
          <ac:spMkLst>
            <pc:docMk/>
            <pc:sldMk cId="0" sldId="1838"/>
            <ac:spMk id="2" creationId="{00000000-0000-0000-0000-000000000000}"/>
          </ac:spMkLst>
        </pc:spChg>
        <pc:spChg chg="mod">
          <ac:chgData name="Daniel Khashabi" userId="62390808-c838-45e6-be59-d6fd0d208bc8" providerId="ADAL" clId="{BF4D372A-EB5D-9148-B8E0-DCF12512A5C1}" dt="2023-03-30T23:38:02.146" v="142"/>
          <ac:spMkLst>
            <pc:docMk/>
            <pc:sldMk cId="0" sldId="1838"/>
            <ac:spMk id="6" creationId="{00000000-0000-0000-0000-000000000000}"/>
          </ac:spMkLst>
        </pc:spChg>
        <pc:spChg chg="mod">
          <ac:chgData name="Daniel Khashabi" userId="62390808-c838-45e6-be59-d6fd0d208bc8" providerId="ADAL" clId="{BF4D372A-EB5D-9148-B8E0-DCF12512A5C1}" dt="2023-03-30T23:38:02.146" v="142"/>
          <ac:spMkLst>
            <pc:docMk/>
            <pc:sldMk cId="0" sldId="1838"/>
            <ac:spMk id="7" creationId="{00000000-0000-0000-0000-000000000000}"/>
          </ac:spMkLst>
        </pc:spChg>
        <pc:spChg chg="mod">
          <ac:chgData name="Daniel Khashabi" userId="62390808-c838-45e6-be59-d6fd0d208bc8" providerId="ADAL" clId="{BF4D372A-EB5D-9148-B8E0-DCF12512A5C1}" dt="2023-03-31T03:41:06.467" v="2565" actId="14100"/>
          <ac:spMkLst>
            <pc:docMk/>
            <pc:sldMk cId="0" sldId="1838"/>
            <ac:spMk id="8" creationId="{00000000-0000-0000-0000-000000000000}"/>
          </ac:spMkLst>
        </pc:spChg>
        <pc:spChg chg="mod">
          <ac:chgData name="Daniel Khashabi" userId="62390808-c838-45e6-be59-d6fd0d208bc8" providerId="ADAL" clId="{BF4D372A-EB5D-9148-B8E0-DCF12512A5C1}" dt="2023-03-30T23:38:02.146" v="142"/>
          <ac:spMkLst>
            <pc:docMk/>
            <pc:sldMk cId="0" sldId="1838"/>
            <ac:spMk id="9" creationId="{00000000-0000-0000-0000-000000000000}"/>
          </ac:spMkLst>
        </pc:spChg>
        <pc:spChg chg="mod">
          <ac:chgData name="Daniel Khashabi" userId="62390808-c838-45e6-be59-d6fd0d208bc8" providerId="ADAL" clId="{BF4D372A-EB5D-9148-B8E0-DCF12512A5C1}" dt="2023-03-30T23:38:02.146" v="142"/>
          <ac:spMkLst>
            <pc:docMk/>
            <pc:sldMk cId="0" sldId="1838"/>
            <ac:spMk id="10" creationId="{00000000-0000-0000-0000-000000000000}"/>
          </ac:spMkLst>
        </pc:spChg>
      </pc:sldChg>
      <pc:sldChg chg="modSp add del">
        <pc:chgData name="Daniel Khashabi" userId="62390808-c838-45e6-be59-d6fd0d208bc8" providerId="ADAL" clId="{BF4D372A-EB5D-9148-B8E0-DCF12512A5C1}" dt="2023-03-31T03:42:06.179" v="2583" actId="2696"/>
        <pc:sldMkLst>
          <pc:docMk/>
          <pc:sldMk cId="0" sldId="1839"/>
        </pc:sldMkLst>
        <pc:spChg chg="mod">
          <ac:chgData name="Daniel Khashabi" userId="62390808-c838-45e6-be59-d6fd0d208bc8" providerId="ADAL" clId="{BF4D372A-EB5D-9148-B8E0-DCF12512A5C1}" dt="2023-03-30T23:38:02.146" v="142"/>
          <ac:spMkLst>
            <pc:docMk/>
            <pc:sldMk cId="0" sldId="1839"/>
            <ac:spMk id="2" creationId="{00000000-0000-0000-0000-000000000000}"/>
          </ac:spMkLst>
        </pc:spChg>
        <pc:spChg chg="mod">
          <ac:chgData name="Daniel Khashabi" userId="62390808-c838-45e6-be59-d6fd0d208bc8" providerId="ADAL" clId="{BF4D372A-EB5D-9148-B8E0-DCF12512A5C1}" dt="2023-03-30T23:38:02.146" v="142"/>
          <ac:spMkLst>
            <pc:docMk/>
            <pc:sldMk cId="0" sldId="1839"/>
            <ac:spMk id="8" creationId="{00000000-0000-0000-0000-000000000000}"/>
          </ac:spMkLst>
        </pc:spChg>
        <pc:spChg chg="mod">
          <ac:chgData name="Daniel Khashabi" userId="62390808-c838-45e6-be59-d6fd0d208bc8" providerId="ADAL" clId="{BF4D372A-EB5D-9148-B8E0-DCF12512A5C1}" dt="2023-03-30T23:38:02.146" v="142"/>
          <ac:spMkLst>
            <pc:docMk/>
            <pc:sldMk cId="0" sldId="1839"/>
            <ac:spMk id="9" creationId="{00000000-0000-0000-0000-000000000000}"/>
          </ac:spMkLst>
        </pc:spChg>
        <pc:spChg chg="mod">
          <ac:chgData name="Daniel Khashabi" userId="62390808-c838-45e6-be59-d6fd0d208bc8" providerId="ADAL" clId="{BF4D372A-EB5D-9148-B8E0-DCF12512A5C1}" dt="2023-03-30T23:38:02.146" v="142"/>
          <ac:spMkLst>
            <pc:docMk/>
            <pc:sldMk cId="0" sldId="1839"/>
            <ac:spMk id="10" creationId="{00000000-0000-0000-0000-000000000000}"/>
          </ac:spMkLst>
        </pc:spChg>
        <pc:spChg chg="mod">
          <ac:chgData name="Daniel Khashabi" userId="62390808-c838-45e6-be59-d6fd0d208bc8" providerId="ADAL" clId="{BF4D372A-EB5D-9148-B8E0-DCF12512A5C1}" dt="2023-03-30T23:38:02.146" v="142"/>
          <ac:spMkLst>
            <pc:docMk/>
            <pc:sldMk cId="0" sldId="1839"/>
            <ac:spMk id="11" creationId="{00000000-0000-0000-0000-000000000000}"/>
          </ac:spMkLst>
        </pc:spChg>
        <pc:spChg chg="mod">
          <ac:chgData name="Daniel Khashabi" userId="62390808-c838-45e6-be59-d6fd0d208bc8" providerId="ADAL" clId="{BF4D372A-EB5D-9148-B8E0-DCF12512A5C1}" dt="2023-03-30T23:38:02.146" v="142"/>
          <ac:spMkLst>
            <pc:docMk/>
            <pc:sldMk cId="0" sldId="1839"/>
            <ac:spMk id="12" creationId="{00000000-0000-0000-0000-000000000000}"/>
          </ac:spMkLst>
        </pc:spChg>
      </pc:sldChg>
      <pc:sldChg chg="modSp add del">
        <pc:chgData name="Daniel Khashabi" userId="62390808-c838-45e6-be59-d6fd0d208bc8" providerId="ADAL" clId="{BF4D372A-EB5D-9148-B8E0-DCF12512A5C1}" dt="2023-03-31T03:44:47.776" v="2830" actId="2696"/>
        <pc:sldMkLst>
          <pc:docMk/>
          <pc:sldMk cId="0" sldId="1840"/>
        </pc:sldMkLst>
        <pc:spChg chg="mod">
          <ac:chgData name="Daniel Khashabi" userId="62390808-c838-45e6-be59-d6fd0d208bc8" providerId="ADAL" clId="{BF4D372A-EB5D-9148-B8E0-DCF12512A5C1}" dt="2023-03-30T23:38:02.146" v="142"/>
          <ac:spMkLst>
            <pc:docMk/>
            <pc:sldMk cId="0" sldId="1840"/>
            <ac:spMk id="2" creationId="{00000000-0000-0000-0000-000000000000}"/>
          </ac:spMkLst>
        </pc:spChg>
        <pc:spChg chg="mod">
          <ac:chgData name="Daniel Khashabi" userId="62390808-c838-45e6-be59-d6fd0d208bc8" providerId="ADAL" clId="{BF4D372A-EB5D-9148-B8E0-DCF12512A5C1}" dt="2023-03-30T23:38:02.146" v="142"/>
          <ac:spMkLst>
            <pc:docMk/>
            <pc:sldMk cId="0" sldId="1840"/>
            <ac:spMk id="3" creationId="{00000000-0000-0000-0000-000000000000}"/>
          </ac:spMkLst>
        </pc:spChg>
        <pc:spChg chg="mod">
          <ac:chgData name="Daniel Khashabi" userId="62390808-c838-45e6-be59-d6fd0d208bc8" providerId="ADAL" clId="{BF4D372A-EB5D-9148-B8E0-DCF12512A5C1}" dt="2023-03-30T23:38:02.146" v="142"/>
          <ac:spMkLst>
            <pc:docMk/>
            <pc:sldMk cId="0" sldId="1840"/>
            <ac:spMk id="5" creationId="{00000000-0000-0000-0000-000000000000}"/>
          </ac:spMkLst>
        </pc:spChg>
      </pc:sldChg>
      <pc:sldChg chg="addSp delSp modSp new mod modClrScheme chgLayout">
        <pc:chgData name="Daniel Khashabi" userId="62390808-c838-45e6-be59-d6fd0d208bc8" providerId="ADAL" clId="{BF4D372A-EB5D-9148-B8E0-DCF12512A5C1}" dt="2023-03-30T23:53:53.503" v="244" actId="1035"/>
        <pc:sldMkLst>
          <pc:docMk/>
          <pc:sldMk cId="3461807454" sldId="1841"/>
        </pc:sldMkLst>
        <pc:spChg chg="del mod ord">
          <ac:chgData name="Daniel Khashabi" userId="62390808-c838-45e6-be59-d6fd0d208bc8" providerId="ADAL" clId="{BF4D372A-EB5D-9148-B8E0-DCF12512A5C1}" dt="2023-03-30T23:53:27.808" v="158" actId="700"/>
          <ac:spMkLst>
            <pc:docMk/>
            <pc:sldMk cId="3461807454" sldId="1841"/>
            <ac:spMk id="2" creationId="{0397F3D7-9032-F4D1-FE12-ED33EEDBD1B6}"/>
          </ac:spMkLst>
        </pc:spChg>
        <pc:spChg chg="del mod ord">
          <ac:chgData name="Daniel Khashabi" userId="62390808-c838-45e6-be59-d6fd0d208bc8" providerId="ADAL" clId="{BF4D372A-EB5D-9148-B8E0-DCF12512A5C1}" dt="2023-03-30T23:53:27.808" v="158" actId="700"/>
          <ac:spMkLst>
            <pc:docMk/>
            <pc:sldMk cId="3461807454" sldId="1841"/>
            <ac:spMk id="3" creationId="{4C826C03-20E7-0BC4-5D00-BD623845F272}"/>
          </ac:spMkLst>
        </pc:spChg>
        <pc:spChg chg="add mod ord">
          <ac:chgData name="Daniel Khashabi" userId="62390808-c838-45e6-be59-d6fd0d208bc8" providerId="ADAL" clId="{BF4D372A-EB5D-9148-B8E0-DCF12512A5C1}" dt="2023-03-30T23:53:53.503" v="244" actId="1035"/>
          <ac:spMkLst>
            <pc:docMk/>
            <pc:sldMk cId="3461807454" sldId="1841"/>
            <ac:spMk id="4" creationId="{14871816-2C14-73BA-F0E6-877B16A1CC90}"/>
          </ac:spMkLst>
        </pc:spChg>
        <pc:spChg chg="add del mod ord">
          <ac:chgData name="Daniel Khashabi" userId="62390808-c838-45e6-be59-d6fd0d208bc8" providerId="ADAL" clId="{BF4D372A-EB5D-9148-B8E0-DCF12512A5C1}" dt="2023-03-30T23:53:49.278" v="222" actId="478"/>
          <ac:spMkLst>
            <pc:docMk/>
            <pc:sldMk cId="3461807454" sldId="1841"/>
            <ac:spMk id="5" creationId="{E1158C7E-76EB-E19B-9BF9-CBC150646FCB}"/>
          </ac:spMkLst>
        </pc:spChg>
      </pc:sldChg>
      <pc:sldChg chg="addSp delSp modSp new mod">
        <pc:chgData name="Daniel Khashabi" userId="62390808-c838-45e6-be59-d6fd0d208bc8" providerId="ADAL" clId="{BF4D372A-EB5D-9148-B8E0-DCF12512A5C1}" dt="2023-04-04T14:17:25.777" v="17931" actId="1035"/>
        <pc:sldMkLst>
          <pc:docMk/>
          <pc:sldMk cId="529587821" sldId="1842"/>
        </pc:sldMkLst>
        <pc:spChg chg="mod">
          <ac:chgData name="Daniel Khashabi" userId="62390808-c838-45e6-be59-d6fd0d208bc8" providerId="ADAL" clId="{BF4D372A-EB5D-9148-B8E0-DCF12512A5C1}" dt="2023-03-30T23:58:01.424" v="328" actId="27636"/>
          <ac:spMkLst>
            <pc:docMk/>
            <pc:sldMk cId="529587821" sldId="1842"/>
            <ac:spMk id="2" creationId="{8EAC1940-EE29-8F2A-9328-A2D11C878C42}"/>
          </ac:spMkLst>
        </pc:spChg>
        <pc:spChg chg="mod">
          <ac:chgData name="Daniel Khashabi" userId="62390808-c838-45e6-be59-d6fd0d208bc8" providerId="ADAL" clId="{BF4D372A-EB5D-9148-B8E0-DCF12512A5C1}" dt="2023-04-04T14:17:25.777" v="17931" actId="1035"/>
          <ac:spMkLst>
            <pc:docMk/>
            <pc:sldMk cId="529587821" sldId="1842"/>
            <ac:spMk id="3" creationId="{F9D83586-0D88-8431-97A0-4A9DECF39B3A}"/>
          </ac:spMkLst>
        </pc:spChg>
        <pc:spChg chg="add del mod">
          <ac:chgData name="Daniel Khashabi" userId="62390808-c838-45e6-be59-d6fd0d208bc8" providerId="ADAL" clId="{BF4D372A-EB5D-9148-B8E0-DCF12512A5C1}" dt="2023-04-01T01:26:32.240" v="5396" actId="478"/>
          <ac:spMkLst>
            <pc:docMk/>
            <pc:sldMk cId="529587821" sldId="1842"/>
            <ac:spMk id="4" creationId="{00358EEA-DDD4-FF13-EE63-0FF117300C18}"/>
          </ac:spMkLst>
        </pc:spChg>
        <pc:spChg chg="add del mod">
          <ac:chgData name="Daniel Khashabi" userId="62390808-c838-45e6-be59-d6fd0d208bc8" providerId="ADAL" clId="{BF4D372A-EB5D-9148-B8E0-DCF12512A5C1}" dt="2023-04-01T18:21:43.960" v="11015" actId="20577"/>
          <ac:spMkLst>
            <pc:docMk/>
            <pc:sldMk cId="529587821" sldId="1842"/>
            <ac:spMk id="5" creationId="{D0983BCE-5A1F-6A60-D9F9-8EF3C86DFCAC}"/>
          </ac:spMkLst>
        </pc:spChg>
      </pc:sldChg>
      <pc:sldChg chg="addSp modSp new mod modAnim">
        <pc:chgData name="Daniel Khashabi" userId="62390808-c838-45e6-be59-d6fd0d208bc8" providerId="ADAL" clId="{BF4D372A-EB5D-9148-B8E0-DCF12512A5C1}" dt="2023-04-04T15:23:30.445" v="17945"/>
        <pc:sldMkLst>
          <pc:docMk/>
          <pc:sldMk cId="1083432775" sldId="1843"/>
        </pc:sldMkLst>
        <pc:spChg chg="mod">
          <ac:chgData name="Daniel Khashabi" userId="62390808-c838-45e6-be59-d6fd0d208bc8" providerId="ADAL" clId="{BF4D372A-EB5D-9148-B8E0-DCF12512A5C1}" dt="2023-03-31T00:47:20.396" v="704" actId="20577"/>
          <ac:spMkLst>
            <pc:docMk/>
            <pc:sldMk cId="1083432775" sldId="1843"/>
            <ac:spMk id="2" creationId="{E0DC6750-2D96-46B2-EED1-F9280C9E78C1}"/>
          </ac:spMkLst>
        </pc:spChg>
        <pc:spChg chg="add mod">
          <ac:chgData name="Daniel Khashabi" userId="62390808-c838-45e6-be59-d6fd0d208bc8" providerId="ADAL" clId="{BF4D372A-EB5D-9148-B8E0-DCF12512A5C1}" dt="2023-04-04T15:23:30.445" v="17945"/>
          <ac:spMkLst>
            <pc:docMk/>
            <pc:sldMk cId="1083432775" sldId="1843"/>
            <ac:spMk id="7" creationId="{9BE5D435-1A33-878F-FC18-149765B98036}"/>
          </ac:spMkLst>
        </pc:spChg>
        <pc:spChg chg="add mod">
          <ac:chgData name="Daniel Khashabi" userId="62390808-c838-45e6-be59-d6fd0d208bc8" providerId="ADAL" clId="{BF4D372A-EB5D-9148-B8E0-DCF12512A5C1}" dt="2023-03-31T00:51:16.232" v="730" actId="20577"/>
          <ac:spMkLst>
            <pc:docMk/>
            <pc:sldMk cId="1083432775" sldId="1843"/>
            <ac:spMk id="8" creationId="{B2289E29-7251-E109-F6B9-0D2A022D47B5}"/>
          </ac:spMkLst>
        </pc:spChg>
        <pc:grpChg chg="add mod">
          <ac:chgData name="Daniel Khashabi" userId="62390808-c838-45e6-be59-d6fd0d208bc8" providerId="ADAL" clId="{BF4D372A-EB5D-9148-B8E0-DCF12512A5C1}" dt="2023-03-31T00:38:49.956" v="633" actId="1076"/>
          <ac:grpSpMkLst>
            <pc:docMk/>
            <pc:sldMk cId="1083432775" sldId="1843"/>
            <ac:grpSpMk id="4" creationId="{70FF1BB4-9241-3AE2-42EC-8FB1BEEE3741}"/>
          </ac:grpSpMkLst>
        </pc:grpChg>
        <pc:picChg chg="mod">
          <ac:chgData name="Daniel Khashabi" userId="62390808-c838-45e6-be59-d6fd0d208bc8" providerId="ADAL" clId="{BF4D372A-EB5D-9148-B8E0-DCF12512A5C1}" dt="2023-03-31T00:38:05.525" v="614"/>
          <ac:picMkLst>
            <pc:docMk/>
            <pc:sldMk cId="1083432775" sldId="1843"/>
            <ac:picMk id="5" creationId="{BF7A9982-B5E3-8F6C-904D-004EC085ABDF}"/>
          </ac:picMkLst>
        </pc:picChg>
        <pc:picChg chg="mod">
          <ac:chgData name="Daniel Khashabi" userId="62390808-c838-45e6-be59-d6fd0d208bc8" providerId="ADAL" clId="{BF4D372A-EB5D-9148-B8E0-DCF12512A5C1}" dt="2023-03-31T00:38:05.525" v="614"/>
          <ac:picMkLst>
            <pc:docMk/>
            <pc:sldMk cId="1083432775" sldId="1843"/>
            <ac:picMk id="6" creationId="{35BD377B-3B72-162C-04B8-F82362904A3C}"/>
          </ac:picMkLst>
        </pc:picChg>
      </pc:sldChg>
      <pc:sldChg chg="addSp delSp modSp add mod">
        <pc:chgData name="Daniel Khashabi" userId="62390808-c838-45e6-be59-d6fd0d208bc8" providerId="ADAL" clId="{BF4D372A-EB5D-9148-B8E0-DCF12512A5C1}" dt="2023-04-04T15:23:26.010" v="17944" actId="207"/>
        <pc:sldMkLst>
          <pc:docMk/>
          <pc:sldMk cId="3402956200" sldId="1844"/>
        </pc:sldMkLst>
        <pc:spChg chg="mod">
          <ac:chgData name="Daniel Khashabi" userId="62390808-c838-45e6-be59-d6fd0d208bc8" providerId="ADAL" clId="{BF4D372A-EB5D-9148-B8E0-DCF12512A5C1}" dt="2023-03-31T00:47:36.210" v="705"/>
          <ac:spMkLst>
            <pc:docMk/>
            <pc:sldMk cId="3402956200" sldId="1844"/>
            <ac:spMk id="2" creationId="{E0DC6750-2D96-46B2-EED1-F9280C9E78C1}"/>
          </ac:spMkLst>
        </pc:spChg>
        <pc:spChg chg="del">
          <ac:chgData name="Daniel Khashabi" userId="62390808-c838-45e6-be59-d6fd0d208bc8" providerId="ADAL" clId="{BF4D372A-EB5D-9148-B8E0-DCF12512A5C1}" dt="2023-03-31T00:48:43.303" v="722" actId="478"/>
          <ac:spMkLst>
            <pc:docMk/>
            <pc:sldMk cId="3402956200" sldId="1844"/>
            <ac:spMk id="7" creationId="{9BE5D435-1A33-878F-FC18-149765B98036}"/>
          </ac:spMkLst>
        </pc:spChg>
        <pc:spChg chg="add del">
          <ac:chgData name="Daniel Khashabi" userId="62390808-c838-45e6-be59-d6fd0d208bc8" providerId="ADAL" clId="{BF4D372A-EB5D-9148-B8E0-DCF12512A5C1}" dt="2023-03-31T00:40:23.753" v="647" actId="478"/>
          <ac:spMkLst>
            <pc:docMk/>
            <pc:sldMk cId="3402956200" sldId="1844"/>
            <ac:spMk id="9" creationId="{E64F15EE-B703-3FF8-23C0-38684BB38590}"/>
          </ac:spMkLst>
        </pc:spChg>
        <pc:spChg chg="add del">
          <ac:chgData name="Daniel Khashabi" userId="62390808-c838-45e6-be59-d6fd0d208bc8" providerId="ADAL" clId="{BF4D372A-EB5D-9148-B8E0-DCF12512A5C1}" dt="2023-03-31T00:40:31.163" v="649" actId="22"/>
          <ac:spMkLst>
            <pc:docMk/>
            <pc:sldMk cId="3402956200" sldId="1844"/>
            <ac:spMk id="11" creationId="{0DF2C6B0-0BAC-47C9-4450-05FA9E4EBD71}"/>
          </ac:spMkLst>
        </pc:spChg>
        <pc:spChg chg="add mod">
          <ac:chgData name="Daniel Khashabi" userId="62390808-c838-45e6-be59-d6fd0d208bc8" providerId="ADAL" clId="{BF4D372A-EB5D-9148-B8E0-DCF12512A5C1}" dt="2023-04-04T00:50:49.813" v="12960" actId="14100"/>
          <ac:spMkLst>
            <pc:docMk/>
            <pc:sldMk cId="3402956200" sldId="1844"/>
            <ac:spMk id="13" creationId="{62B2168E-7EF4-26C1-0739-407B90151A54}"/>
          </ac:spMkLst>
        </pc:spChg>
        <pc:spChg chg="add mod">
          <ac:chgData name="Daniel Khashabi" userId="62390808-c838-45e6-be59-d6fd0d208bc8" providerId="ADAL" clId="{BF4D372A-EB5D-9148-B8E0-DCF12512A5C1}" dt="2023-04-04T15:23:26.010" v="17944" actId="207"/>
          <ac:spMkLst>
            <pc:docMk/>
            <pc:sldMk cId="3402956200" sldId="1844"/>
            <ac:spMk id="14" creationId="{724CFC53-9E08-D2F2-2AD0-8371F9F5836E}"/>
          </ac:spMkLst>
        </pc:spChg>
        <pc:spChg chg="add mod">
          <ac:chgData name="Daniel Khashabi" userId="62390808-c838-45e6-be59-d6fd0d208bc8" providerId="ADAL" clId="{BF4D372A-EB5D-9148-B8E0-DCF12512A5C1}" dt="2023-03-31T00:51:19.613" v="731"/>
          <ac:spMkLst>
            <pc:docMk/>
            <pc:sldMk cId="3402956200" sldId="1844"/>
            <ac:spMk id="15" creationId="{FB9D7D90-9D19-B86C-F804-68F0E8ACE1DE}"/>
          </ac:spMkLst>
        </pc:spChg>
      </pc:sldChg>
      <pc:sldChg chg="addSp delSp modSp add mod modAnim">
        <pc:chgData name="Daniel Khashabi" userId="62390808-c838-45e6-be59-d6fd0d208bc8" providerId="ADAL" clId="{BF4D372A-EB5D-9148-B8E0-DCF12512A5C1}" dt="2023-04-04T15:52:19.028" v="18302"/>
        <pc:sldMkLst>
          <pc:docMk/>
          <pc:sldMk cId="1356075000" sldId="1845"/>
        </pc:sldMkLst>
        <pc:spChg chg="mod">
          <ac:chgData name="Daniel Khashabi" userId="62390808-c838-45e6-be59-d6fd0d208bc8" providerId="ADAL" clId="{BF4D372A-EB5D-9148-B8E0-DCF12512A5C1}" dt="2023-04-04T00:48:04.171" v="12902" actId="20577"/>
          <ac:spMkLst>
            <pc:docMk/>
            <pc:sldMk cId="1356075000" sldId="1845"/>
            <ac:spMk id="2" creationId="{E0DC6750-2D96-46B2-EED1-F9280C9E78C1}"/>
          </ac:spMkLst>
        </pc:spChg>
        <pc:spChg chg="del">
          <ac:chgData name="Daniel Khashabi" userId="62390808-c838-45e6-be59-d6fd0d208bc8" providerId="ADAL" clId="{BF4D372A-EB5D-9148-B8E0-DCF12512A5C1}" dt="2023-03-31T00:58:40.129" v="913" actId="478"/>
          <ac:spMkLst>
            <pc:docMk/>
            <pc:sldMk cId="1356075000" sldId="1845"/>
            <ac:spMk id="3" creationId="{F2892329-B2C3-3D4E-0247-B0B5D33C4393}"/>
          </ac:spMkLst>
        </pc:spChg>
        <pc:spChg chg="del">
          <ac:chgData name="Daniel Khashabi" userId="62390808-c838-45e6-be59-d6fd0d208bc8" providerId="ADAL" clId="{BF4D372A-EB5D-9148-B8E0-DCF12512A5C1}" dt="2023-03-31T00:51:35.675" v="732" actId="478"/>
          <ac:spMkLst>
            <pc:docMk/>
            <pc:sldMk cId="1356075000" sldId="1845"/>
            <ac:spMk id="7" creationId="{9BE5D435-1A33-878F-FC18-149765B98036}"/>
          </ac:spMkLst>
        </pc:spChg>
        <pc:spChg chg="add mod">
          <ac:chgData name="Daniel Khashabi" userId="62390808-c838-45e6-be59-d6fd0d208bc8" providerId="ADAL" clId="{BF4D372A-EB5D-9148-B8E0-DCF12512A5C1}" dt="2023-04-04T15:23:10.712" v="17941" actId="207"/>
          <ac:spMkLst>
            <pc:docMk/>
            <pc:sldMk cId="1356075000" sldId="1845"/>
            <ac:spMk id="8" creationId="{5600DB7D-8AB9-BDFE-9B4F-140A81C9BE5F}"/>
          </ac:spMkLst>
        </pc:spChg>
        <pc:spChg chg="add mod">
          <ac:chgData name="Daniel Khashabi" userId="62390808-c838-45e6-be59-d6fd0d208bc8" providerId="ADAL" clId="{BF4D372A-EB5D-9148-B8E0-DCF12512A5C1}" dt="2023-03-31T00:52:19.895" v="750" actId="20577"/>
          <ac:spMkLst>
            <pc:docMk/>
            <pc:sldMk cId="1356075000" sldId="1845"/>
            <ac:spMk id="9" creationId="{CA3BA44F-057A-0E38-2D82-51952744C436}"/>
          </ac:spMkLst>
        </pc:spChg>
        <pc:spChg chg="add mod">
          <ac:chgData name="Daniel Khashabi" userId="62390808-c838-45e6-be59-d6fd0d208bc8" providerId="ADAL" clId="{BF4D372A-EB5D-9148-B8E0-DCF12512A5C1}" dt="2023-03-31T00:58:38.564" v="912" actId="1076"/>
          <ac:spMkLst>
            <pc:docMk/>
            <pc:sldMk cId="1356075000" sldId="1845"/>
            <ac:spMk id="11" creationId="{611717B7-DDDA-728C-E095-C22DFE3BA8DB}"/>
          </ac:spMkLst>
        </pc:spChg>
        <pc:spChg chg="mod">
          <ac:chgData name="Daniel Khashabi" userId="62390808-c838-45e6-be59-d6fd0d208bc8" providerId="ADAL" clId="{BF4D372A-EB5D-9148-B8E0-DCF12512A5C1}" dt="2023-04-04T00:48:40.846" v="12916" actId="14100"/>
          <ac:spMkLst>
            <pc:docMk/>
            <pc:sldMk cId="1356075000" sldId="1845"/>
            <ac:spMk id="13" creationId="{62B2168E-7EF4-26C1-0739-407B90151A54}"/>
          </ac:spMkLst>
        </pc:spChg>
        <pc:grpChg chg="del">
          <ac:chgData name="Daniel Khashabi" userId="62390808-c838-45e6-be59-d6fd0d208bc8" providerId="ADAL" clId="{BF4D372A-EB5D-9148-B8E0-DCF12512A5C1}" dt="2023-03-31T00:58:28.768" v="910" actId="478"/>
          <ac:grpSpMkLst>
            <pc:docMk/>
            <pc:sldMk cId="1356075000" sldId="1845"/>
            <ac:grpSpMk id="4" creationId="{70FF1BB4-9241-3AE2-42EC-8FB1BEEE3741}"/>
          </ac:grpSpMkLst>
        </pc:grpChg>
      </pc:sldChg>
      <pc:sldChg chg="modSp add mod">
        <pc:chgData name="Daniel Khashabi" userId="62390808-c838-45e6-be59-d6fd0d208bc8" providerId="ADAL" clId="{BF4D372A-EB5D-9148-B8E0-DCF12512A5C1}" dt="2023-04-04T15:23:16.101" v="17942"/>
        <pc:sldMkLst>
          <pc:docMk/>
          <pc:sldMk cId="3369850551" sldId="1846"/>
        </pc:sldMkLst>
        <pc:spChg chg="mod">
          <ac:chgData name="Daniel Khashabi" userId="62390808-c838-45e6-be59-d6fd0d208bc8" providerId="ADAL" clId="{BF4D372A-EB5D-9148-B8E0-DCF12512A5C1}" dt="2023-04-04T00:48:06.498" v="12903"/>
          <ac:spMkLst>
            <pc:docMk/>
            <pc:sldMk cId="3369850551" sldId="1846"/>
            <ac:spMk id="2" creationId="{E0DC6750-2D96-46B2-EED1-F9280C9E78C1}"/>
          </ac:spMkLst>
        </pc:spChg>
        <pc:spChg chg="mod">
          <ac:chgData name="Daniel Khashabi" userId="62390808-c838-45e6-be59-d6fd0d208bc8" providerId="ADAL" clId="{BF4D372A-EB5D-9148-B8E0-DCF12512A5C1}" dt="2023-04-04T15:23:16.101" v="17942"/>
          <ac:spMkLst>
            <pc:docMk/>
            <pc:sldMk cId="3369850551" sldId="1846"/>
            <ac:spMk id="8" creationId="{5600DB7D-8AB9-BDFE-9B4F-140A81C9BE5F}"/>
          </ac:spMkLst>
        </pc:spChg>
        <pc:spChg chg="mod">
          <ac:chgData name="Daniel Khashabi" userId="62390808-c838-45e6-be59-d6fd0d208bc8" providerId="ADAL" clId="{BF4D372A-EB5D-9148-B8E0-DCF12512A5C1}" dt="2023-04-04T00:49:01.348" v="12921" actId="20577"/>
          <ac:spMkLst>
            <pc:docMk/>
            <pc:sldMk cId="3369850551" sldId="1846"/>
            <ac:spMk id="13" creationId="{62B2168E-7EF4-26C1-0739-407B90151A54}"/>
          </ac:spMkLst>
        </pc:spChg>
      </pc:sldChg>
      <pc:sldChg chg="modSp add mod">
        <pc:chgData name="Daniel Khashabi" userId="62390808-c838-45e6-be59-d6fd0d208bc8" providerId="ADAL" clId="{BF4D372A-EB5D-9148-B8E0-DCF12512A5C1}" dt="2023-04-04T15:24:19.141" v="17990" actId="20577"/>
        <pc:sldMkLst>
          <pc:docMk/>
          <pc:sldMk cId="1382085797" sldId="1847"/>
        </pc:sldMkLst>
        <pc:spChg chg="mod">
          <ac:chgData name="Daniel Khashabi" userId="62390808-c838-45e6-be59-d6fd0d208bc8" providerId="ADAL" clId="{BF4D372A-EB5D-9148-B8E0-DCF12512A5C1}" dt="2023-04-04T15:24:19.141" v="17990" actId="20577"/>
          <ac:spMkLst>
            <pc:docMk/>
            <pc:sldMk cId="1382085797" sldId="1847"/>
            <ac:spMk id="4" creationId="{14871816-2C14-73BA-F0E6-877B16A1CC90}"/>
          </ac:spMkLst>
        </pc:spChg>
      </pc:sldChg>
      <pc:sldChg chg="addSp delSp modSp new mod modClrScheme chgLayout">
        <pc:chgData name="Daniel Khashabi" userId="62390808-c838-45e6-be59-d6fd0d208bc8" providerId="ADAL" clId="{BF4D372A-EB5D-9148-B8E0-DCF12512A5C1}" dt="2023-03-31T01:56:25.159" v="1846" actId="1035"/>
        <pc:sldMkLst>
          <pc:docMk/>
          <pc:sldMk cId="2362131809" sldId="1848"/>
        </pc:sldMkLst>
        <pc:spChg chg="del mod ord">
          <ac:chgData name="Daniel Khashabi" userId="62390808-c838-45e6-be59-d6fd0d208bc8" providerId="ADAL" clId="{BF4D372A-EB5D-9148-B8E0-DCF12512A5C1}" dt="2023-03-31T01:46:26.526" v="1511" actId="700"/>
          <ac:spMkLst>
            <pc:docMk/>
            <pc:sldMk cId="2362131809" sldId="1848"/>
            <ac:spMk id="2" creationId="{8C16F670-9C34-863E-FA6A-4CE9B89DDE36}"/>
          </ac:spMkLst>
        </pc:spChg>
        <pc:spChg chg="del mod ord">
          <ac:chgData name="Daniel Khashabi" userId="62390808-c838-45e6-be59-d6fd0d208bc8" providerId="ADAL" clId="{BF4D372A-EB5D-9148-B8E0-DCF12512A5C1}" dt="2023-03-31T01:46:26.526" v="1511" actId="700"/>
          <ac:spMkLst>
            <pc:docMk/>
            <pc:sldMk cId="2362131809" sldId="1848"/>
            <ac:spMk id="3" creationId="{F6C61317-60FF-644D-7E0D-A0F13C1BE65E}"/>
          </ac:spMkLst>
        </pc:spChg>
        <pc:spChg chg="add mod ord">
          <ac:chgData name="Daniel Khashabi" userId="62390808-c838-45e6-be59-d6fd0d208bc8" providerId="ADAL" clId="{BF4D372A-EB5D-9148-B8E0-DCF12512A5C1}" dt="2023-03-31T01:46:42.112" v="1548" actId="20577"/>
          <ac:spMkLst>
            <pc:docMk/>
            <pc:sldMk cId="2362131809" sldId="1848"/>
            <ac:spMk id="4" creationId="{F01DD062-5FB9-B2BB-7FEF-07E9DC7DA1B0}"/>
          </ac:spMkLst>
        </pc:spChg>
        <pc:spChg chg="add del mod ord">
          <ac:chgData name="Daniel Khashabi" userId="62390808-c838-45e6-be59-d6fd0d208bc8" providerId="ADAL" clId="{BF4D372A-EB5D-9148-B8E0-DCF12512A5C1}" dt="2023-03-31T01:49:20.013" v="1673" actId="21"/>
          <ac:spMkLst>
            <pc:docMk/>
            <pc:sldMk cId="2362131809" sldId="1848"/>
            <ac:spMk id="5" creationId="{1232AB90-ABFD-80F4-BEF0-2ED52F6685FE}"/>
          </ac:spMkLst>
        </pc:spChg>
        <pc:spChg chg="mod">
          <ac:chgData name="Daniel Khashabi" userId="62390808-c838-45e6-be59-d6fd0d208bc8" providerId="ADAL" clId="{BF4D372A-EB5D-9148-B8E0-DCF12512A5C1}" dt="2023-03-31T01:46:54.520" v="1562"/>
          <ac:spMkLst>
            <pc:docMk/>
            <pc:sldMk cId="2362131809" sldId="1848"/>
            <ac:spMk id="9" creationId="{9EF5E0AF-3435-DC6C-77B4-C7BD86F8A98D}"/>
          </ac:spMkLst>
        </pc:spChg>
        <pc:spChg chg="mod">
          <ac:chgData name="Daniel Khashabi" userId="62390808-c838-45e6-be59-d6fd0d208bc8" providerId="ADAL" clId="{BF4D372A-EB5D-9148-B8E0-DCF12512A5C1}" dt="2023-03-31T01:46:54.520" v="1562"/>
          <ac:spMkLst>
            <pc:docMk/>
            <pc:sldMk cId="2362131809" sldId="1848"/>
            <ac:spMk id="10" creationId="{2FD547B3-FB1C-D183-BEE2-7245F9569A37}"/>
          </ac:spMkLst>
        </pc:spChg>
        <pc:spChg chg="mod">
          <ac:chgData name="Daniel Khashabi" userId="62390808-c838-45e6-be59-d6fd0d208bc8" providerId="ADAL" clId="{BF4D372A-EB5D-9148-B8E0-DCF12512A5C1}" dt="2023-03-31T01:46:54.520" v="1562"/>
          <ac:spMkLst>
            <pc:docMk/>
            <pc:sldMk cId="2362131809" sldId="1848"/>
            <ac:spMk id="11" creationId="{85DB8EAE-2091-303E-4AFA-585C0E0928AE}"/>
          </ac:spMkLst>
        </pc:spChg>
        <pc:spChg chg="mod">
          <ac:chgData name="Daniel Khashabi" userId="62390808-c838-45e6-be59-d6fd0d208bc8" providerId="ADAL" clId="{BF4D372A-EB5D-9148-B8E0-DCF12512A5C1}" dt="2023-03-31T01:46:54.520" v="1562"/>
          <ac:spMkLst>
            <pc:docMk/>
            <pc:sldMk cId="2362131809" sldId="1848"/>
            <ac:spMk id="12" creationId="{BF339BD5-EB7E-6353-4307-D55F553AEA31}"/>
          </ac:spMkLst>
        </pc:spChg>
        <pc:spChg chg="add del mod">
          <ac:chgData name="Daniel Khashabi" userId="62390808-c838-45e6-be59-d6fd0d208bc8" providerId="ADAL" clId="{BF4D372A-EB5D-9148-B8E0-DCF12512A5C1}" dt="2023-03-31T01:48:02.717" v="1617" actId="1038"/>
          <ac:spMkLst>
            <pc:docMk/>
            <pc:sldMk cId="2362131809" sldId="1848"/>
            <ac:spMk id="13" creationId="{29B58251-AC44-01BA-1D0F-B9AF17AA4489}"/>
          </ac:spMkLst>
        </pc:spChg>
        <pc:spChg chg="del mod">
          <ac:chgData name="Daniel Khashabi" userId="62390808-c838-45e6-be59-d6fd0d208bc8" providerId="ADAL" clId="{BF4D372A-EB5D-9148-B8E0-DCF12512A5C1}" dt="2023-03-31T01:47:43.756" v="1599" actId="478"/>
          <ac:spMkLst>
            <pc:docMk/>
            <pc:sldMk cId="2362131809" sldId="1848"/>
            <ac:spMk id="14" creationId="{1BB789DA-F774-98E4-FF1A-41343BDA0F6E}"/>
          </ac:spMkLst>
        </pc:spChg>
        <pc:spChg chg="add del mod">
          <ac:chgData name="Daniel Khashabi" userId="62390808-c838-45e6-be59-d6fd0d208bc8" providerId="ADAL" clId="{BF4D372A-EB5D-9148-B8E0-DCF12512A5C1}" dt="2023-03-31T01:50:02.129" v="1719" actId="478"/>
          <ac:spMkLst>
            <pc:docMk/>
            <pc:sldMk cId="2362131809" sldId="1848"/>
            <ac:spMk id="16" creationId="{0943FDD8-123C-C11A-F038-F951010F2613}"/>
          </ac:spMkLst>
        </pc:spChg>
        <pc:spChg chg="add mod">
          <ac:chgData name="Daniel Khashabi" userId="62390808-c838-45e6-be59-d6fd0d208bc8" providerId="ADAL" clId="{BF4D372A-EB5D-9148-B8E0-DCF12512A5C1}" dt="2023-03-31T01:56:02.316" v="1831" actId="1038"/>
          <ac:spMkLst>
            <pc:docMk/>
            <pc:sldMk cId="2362131809" sldId="1848"/>
            <ac:spMk id="18" creationId="{58A6BAF7-2FCB-26BC-425C-88D57DE070B3}"/>
          </ac:spMkLst>
        </pc:spChg>
        <pc:spChg chg="add del mod">
          <ac:chgData name="Daniel Khashabi" userId="62390808-c838-45e6-be59-d6fd0d208bc8" providerId="ADAL" clId="{BF4D372A-EB5D-9148-B8E0-DCF12512A5C1}" dt="2023-03-31T01:49:04.044" v="1654"/>
          <ac:spMkLst>
            <pc:docMk/>
            <pc:sldMk cId="2362131809" sldId="1848"/>
            <ac:spMk id="19" creationId="{D467BC1C-1E20-99F7-6482-1C08A3414BB7}"/>
          </ac:spMkLst>
        </pc:spChg>
        <pc:spChg chg="add del mod">
          <ac:chgData name="Daniel Khashabi" userId="62390808-c838-45e6-be59-d6fd0d208bc8" providerId="ADAL" clId="{BF4D372A-EB5D-9148-B8E0-DCF12512A5C1}" dt="2023-03-31T01:49:23.298" v="1676" actId="478"/>
          <ac:spMkLst>
            <pc:docMk/>
            <pc:sldMk cId="2362131809" sldId="1848"/>
            <ac:spMk id="21" creationId="{72C3CA11-B3A8-7D83-59C8-B85E801B7ED5}"/>
          </ac:spMkLst>
        </pc:spChg>
        <pc:spChg chg="add del mod">
          <ac:chgData name="Daniel Khashabi" userId="62390808-c838-45e6-be59-d6fd0d208bc8" providerId="ADAL" clId="{BF4D372A-EB5D-9148-B8E0-DCF12512A5C1}" dt="2023-03-31T01:49:22.083" v="1675"/>
          <ac:spMkLst>
            <pc:docMk/>
            <pc:sldMk cId="2362131809" sldId="1848"/>
            <ac:spMk id="22" creationId="{5D250B57-2995-9AB0-2714-059721E51D3E}"/>
          </ac:spMkLst>
        </pc:spChg>
        <pc:spChg chg="add mod">
          <ac:chgData name="Daniel Khashabi" userId="62390808-c838-45e6-be59-d6fd0d208bc8" providerId="ADAL" clId="{BF4D372A-EB5D-9148-B8E0-DCF12512A5C1}" dt="2023-03-31T01:56:25.159" v="1846" actId="1035"/>
          <ac:spMkLst>
            <pc:docMk/>
            <pc:sldMk cId="2362131809" sldId="1848"/>
            <ac:spMk id="23" creationId="{8E255C13-CA9C-CEB1-37FE-D7630CE41664}"/>
          </ac:spMkLst>
        </pc:spChg>
        <pc:grpChg chg="add mod">
          <ac:chgData name="Daniel Khashabi" userId="62390808-c838-45e6-be59-d6fd0d208bc8" providerId="ADAL" clId="{BF4D372A-EB5D-9148-B8E0-DCF12512A5C1}" dt="2023-03-31T01:47:13.142" v="1567" actId="1076"/>
          <ac:grpSpMkLst>
            <pc:docMk/>
            <pc:sldMk cId="2362131809" sldId="1848"/>
            <ac:grpSpMk id="7" creationId="{8A292C45-C252-F0C4-65B3-F0B2656E9C88}"/>
          </ac:grpSpMkLst>
        </pc:grpChg>
        <pc:grpChg chg="add mod">
          <ac:chgData name="Daniel Khashabi" userId="62390808-c838-45e6-be59-d6fd0d208bc8" providerId="ADAL" clId="{BF4D372A-EB5D-9148-B8E0-DCF12512A5C1}" dt="2023-03-31T01:56:25.159" v="1846" actId="1035"/>
          <ac:grpSpMkLst>
            <pc:docMk/>
            <pc:sldMk cId="2362131809" sldId="1848"/>
            <ac:grpSpMk id="17" creationId="{6D909D2C-E037-5E7D-05C8-383135E1798E}"/>
          </ac:grpSpMkLst>
        </pc:grpChg>
        <pc:picChg chg="add mod">
          <ac:chgData name="Daniel Khashabi" userId="62390808-c838-45e6-be59-d6fd0d208bc8" providerId="ADAL" clId="{BF4D372A-EB5D-9148-B8E0-DCF12512A5C1}" dt="2023-03-31T01:47:46.336" v="1603" actId="1035"/>
          <ac:picMkLst>
            <pc:docMk/>
            <pc:sldMk cId="2362131809" sldId="1848"/>
            <ac:picMk id="6" creationId="{592E5FD0-7EDA-5B39-77AA-010AF97DDAEA}"/>
          </ac:picMkLst>
        </pc:picChg>
        <pc:picChg chg="mod">
          <ac:chgData name="Daniel Khashabi" userId="62390808-c838-45e6-be59-d6fd0d208bc8" providerId="ADAL" clId="{BF4D372A-EB5D-9148-B8E0-DCF12512A5C1}" dt="2023-03-31T01:46:54.520" v="1562"/>
          <ac:picMkLst>
            <pc:docMk/>
            <pc:sldMk cId="2362131809" sldId="1848"/>
            <ac:picMk id="8" creationId="{27DA4C9E-A8B4-AFB8-8FAA-59A59431BC08}"/>
          </ac:picMkLst>
        </pc:picChg>
      </pc:sldChg>
      <pc:sldChg chg="new del">
        <pc:chgData name="Daniel Khashabi" userId="62390808-c838-45e6-be59-d6fd0d208bc8" providerId="ADAL" clId="{BF4D372A-EB5D-9148-B8E0-DCF12512A5C1}" dt="2023-03-31T01:46:21.246" v="1509" actId="680"/>
        <pc:sldMkLst>
          <pc:docMk/>
          <pc:sldMk cId="4143029321" sldId="1848"/>
        </pc:sldMkLst>
      </pc:sldChg>
      <pc:sldChg chg="add del">
        <pc:chgData name="Daniel Khashabi" userId="62390808-c838-45e6-be59-d6fd0d208bc8" providerId="ADAL" clId="{BF4D372A-EB5D-9148-B8E0-DCF12512A5C1}" dt="2023-03-31T02:07:13.716" v="1940" actId="2696"/>
        <pc:sldMkLst>
          <pc:docMk/>
          <pc:sldMk cId="4042091359" sldId="1849"/>
        </pc:sldMkLst>
      </pc:sldChg>
      <pc:sldChg chg="delSp add mod">
        <pc:chgData name="Daniel Khashabi" userId="62390808-c838-45e6-be59-d6fd0d208bc8" providerId="ADAL" clId="{BF4D372A-EB5D-9148-B8E0-DCF12512A5C1}" dt="2023-03-31T02:07:09.483" v="1937" actId="478"/>
        <pc:sldMkLst>
          <pc:docMk/>
          <pc:sldMk cId="326544970" sldId="1850"/>
        </pc:sldMkLst>
        <pc:spChg chg="del">
          <ac:chgData name="Daniel Khashabi" userId="62390808-c838-45e6-be59-d6fd0d208bc8" providerId="ADAL" clId="{BF4D372A-EB5D-9148-B8E0-DCF12512A5C1}" dt="2023-03-31T02:07:09.483" v="1937" actId="478"/>
          <ac:spMkLst>
            <pc:docMk/>
            <pc:sldMk cId="326544970" sldId="1850"/>
            <ac:spMk id="11" creationId="{00000000-0000-0000-0000-000000000000}"/>
          </ac:spMkLst>
        </pc:spChg>
      </pc:sldChg>
      <pc:sldChg chg="addSp delSp modSp add mod chgLayout">
        <pc:chgData name="Daniel Khashabi" userId="62390808-c838-45e6-be59-d6fd0d208bc8" providerId="ADAL" clId="{BF4D372A-EB5D-9148-B8E0-DCF12512A5C1}" dt="2023-04-01T18:04:32.934" v="10847"/>
        <pc:sldMkLst>
          <pc:docMk/>
          <pc:sldMk cId="1613247213" sldId="1851"/>
        </pc:sldMkLst>
        <pc:spChg chg="add mod ord">
          <ac:chgData name="Daniel Khashabi" userId="62390808-c838-45e6-be59-d6fd0d208bc8" providerId="ADAL" clId="{BF4D372A-EB5D-9148-B8E0-DCF12512A5C1}" dt="2023-04-01T18:04:32.934" v="10847"/>
          <ac:spMkLst>
            <pc:docMk/>
            <pc:sldMk cId="1613247213" sldId="1851"/>
            <ac:spMk id="2" creationId="{C6D40C18-FA4C-7FA6-C596-DF561D08FB8F}"/>
          </ac:spMkLst>
        </pc:spChg>
        <pc:spChg chg="del">
          <ac:chgData name="Daniel Khashabi" userId="62390808-c838-45e6-be59-d6fd0d208bc8" providerId="ADAL" clId="{BF4D372A-EB5D-9148-B8E0-DCF12512A5C1}" dt="2023-03-31T02:07:30.753" v="1949" actId="478"/>
          <ac:spMkLst>
            <pc:docMk/>
            <pc:sldMk cId="1613247213" sldId="1851"/>
            <ac:spMk id="3" creationId="{00000000-0000-0000-0000-000000000000}"/>
          </ac:spMkLst>
        </pc:spChg>
        <pc:spChg chg="del">
          <ac:chgData name="Daniel Khashabi" userId="62390808-c838-45e6-be59-d6fd0d208bc8" providerId="ADAL" clId="{BF4D372A-EB5D-9148-B8E0-DCF12512A5C1}" dt="2023-03-31T02:07:26.434" v="1948" actId="478"/>
          <ac:spMkLst>
            <pc:docMk/>
            <pc:sldMk cId="1613247213" sldId="1851"/>
            <ac:spMk id="4" creationId="{00000000-0000-0000-0000-000000000000}"/>
          </ac:spMkLst>
        </pc:spChg>
        <pc:spChg chg="del">
          <ac:chgData name="Daniel Khashabi" userId="62390808-c838-45e6-be59-d6fd0d208bc8" providerId="ADAL" clId="{BF4D372A-EB5D-9148-B8E0-DCF12512A5C1}" dt="2023-03-31T02:07:26.434" v="1948" actId="478"/>
          <ac:spMkLst>
            <pc:docMk/>
            <pc:sldMk cId="1613247213" sldId="1851"/>
            <ac:spMk id="10" creationId="{00000000-0000-0000-0000-000000000000}"/>
          </ac:spMkLst>
        </pc:spChg>
        <pc:spChg chg="mod">
          <ac:chgData name="Daniel Khashabi" userId="62390808-c838-45e6-be59-d6fd0d208bc8" providerId="ADAL" clId="{BF4D372A-EB5D-9148-B8E0-DCF12512A5C1}" dt="2023-03-31T02:10:11.888" v="1976" actId="20577"/>
          <ac:spMkLst>
            <pc:docMk/>
            <pc:sldMk cId="1613247213" sldId="1851"/>
            <ac:spMk id="13" creationId="{EC296CE1-5445-6F3B-4A03-E077A13AA24F}"/>
          </ac:spMkLst>
        </pc:spChg>
        <pc:spChg chg="mod ord">
          <ac:chgData name="Daniel Khashabi" userId="62390808-c838-45e6-be59-d6fd0d208bc8" providerId="ADAL" clId="{BF4D372A-EB5D-9148-B8E0-DCF12512A5C1}" dt="2023-03-31T02:07:33.305" v="1950" actId="700"/>
          <ac:spMkLst>
            <pc:docMk/>
            <pc:sldMk cId="1613247213" sldId="1851"/>
            <ac:spMk id="14" creationId="{43F729AC-E450-02E2-4953-F88C6FCF8A00}"/>
          </ac:spMkLst>
        </pc:spChg>
        <pc:grpChg chg="del">
          <ac:chgData name="Daniel Khashabi" userId="62390808-c838-45e6-be59-d6fd0d208bc8" providerId="ADAL" clId="{BF4D372A-EB5D-9148-B8E0-DCF12512A5C1}" dt="2023-03-31T02:07:26.434" v="1948" actId="478"/>
          <ac:grpSpMkLst>
            <pc:docMk/>
            <pc:sldMk cId="1613247213" sldId="1851"/>
            <ac:grpSpMk id="5" creationId="{00000000-0000-0000-0000-000000000000}"/>
          </ac:grpSpMkLst>
        </pc:grpChg>
        <pc:picChg chg="add mod">
          <ac:chgData name="Daniel Khashabi" userId="62390808-c838-45e6-be59-d6fd0d208bc8" providerId="ADAL" clId="{BF4D372A-EB5D-9148-B8E0-DCF12512A5C1}" dt="2023-03-31T02:07:44.587" v="1953" actId="1076"/>
          <ac:picMkLst>
            <pc:docMk/>
            <pc:sldMk cId="1613247213" sldId="1851"/>
            <ac:picMk id="11" creationId="{A3B98123-2646-4B3C-E2A2-E0D49683C881}"/>
          </ac:picMkLst>
        </pc:picChg>
      </pc:sldChg>
      <pc:sldChg chg="modSp new mod">
        <pc:chgData name="Daniel Khashabi" userId="62390808-c838-45e6-be59-d6fd0d208bc8" providerId="ADAL" clId="{BF4D372A-EB5D-9148-B8E0-DCF12512A5C1}" dt="2023-03-31T02:16:36.649" v="2169" actId="20577"/>
        <pc:sldMkLst>
          <pc:docMk/>
          <pc:sldMk cId="2512415588" sldId="1852"/>
        </pc:sldMkLst>
        <pc:spChg chg="mod">
          <ac:chgData name="Daniel Khashabi" userId="62390808-c838-45e6-be59-d6fd0d208bc8" providerId="ADAL" clId="{BF4D372A-EB5D-9148-B8E0-DCF12512A5C1}" dt="2023-03-31T02:11:55.792" v="2063" actId="20577"/>
          <ac:spMkLst>
            <pc:docMk/>
            <pc:sldMk cId="2512415588" sldId="1852"/>
            <ac:spMk id="2" creationId="{B557E7DA-50FB-CE9E-8888-252EBB1D857A}"/>
          </ac:spMkLst>
        </pc:spChg>
        <pc:spChg chg="mod">
          <ac:chgData name="Daniel Khashabi" userId="62390808-c838-45e6-be59-d6fd0d208bc8" providerId="ADAL" clId="{BF4D372A-EB5D-9148-B8E0-DCF12512A5C1}" dt="2023-03-31T02:16:36.649" v="2169" actId="20577"/>
          <ac:spMkLst>
            <pc:docMk/>
            <pc:sldMk cId="2512415588" sldId="1852"/>
            <ac:spMk id="3" creationId="{E8DBC178-E383-C119-4AF4-C0DDA9C801A4}"/>
          </ac:spMkLst>
        </pc:spChg>
      </pc:sldChg>
      <pc:sldChg chg="addSp delSp modSp new mod modAnim">
        <pc:chgData name="Daniel Khashabi" userId="62390808-c838-45e6-be59-d6fd0d208bc8" providerId="ADAL" clId="{BF4D372A-EB5D-9148-B8E0-DCF12512A5C1}" dt="2023-04-04T15:52:35.982" v="18304"/>
        <pc:sldMkLst>
          <pc:docMk/>
          <pc:sldMk cId="2858921967" sldId="1853"/>
        </pc:sldMkLst>
        <pc:spChg chg="mod">
          <ac:chgData name="Daniel Khashabi" userId="62390808-c838-45e6-be59-d6fd0d208bc8" providerId="ADAL" clId="{BF4D372A-EB5D-9148-B8E0-DCF12512A5C1}" dt="2023-03-31T02:21:03.276" v="2199" actId="20577"/>
          <ac:spMkLst>
            <pc:docMk/>
            <pc:sldMk cId="2858921967" sldId="1853"/>
            <ac:spMk id="2" creationId="{951244E0-FB70-46A9-C96D-1819B2CC8C40}"/>
          </ac:spMkLst>
        </pc:spChg>
        <pc:spChg chg="del">
          <ac:chgData name="Daniel Khashabi" userId="62390808-c838-45e6-be59-d6fd0d208bc8" providerId="ADAL" clId="{BF4D372A-EB5D-9148-B8E0-DCF12512A5C1}" dt="2023-03-31T02:21:37.677" v="2201"/>
          <ac:spMkLst>
            <pc:docMk/>
            <pc:sldMk cId="2858921967" sldId="1853"/>
            <ac:spMk id="3" creationId="{74848D66-73E2-FF04-161C-AD5DFD92EF91}"/>
          </ac:spMkLst>
        </pc:spChg>
        <pc:spChg chg="add mod">
          <ac:chgData name="Daniel Khashabi" userId="62390808-c838-45e6-be59-d6fd0d208bc8" providerId="ADAL" clId="{BF4D372A-EB5D-9148-B8E0-DCF12512A5C1}" dt="2023-03-31T02:29:52.032" v="2407" actId="20577"/>
          <ac:spMkLst>
            <pc:docMk/>
            <pc:sldMk cId="2858921967" sldId="1853"/>
            <ac:spMk id="4" creationId="{55E9449C-08A0-0FEA-ADFE-74CED7155846}"/>
          </ac:spMkLst>
        </pc:spChg>
        <pc:spChg chg="add del mod">
          <ac:chgData name="Daniel Khashabi" userId="62390808-c838-45e6-be59-d6fd0d208bc8" providerId="ADAL" clId="{BF4D372A-EB5D-9148-B8E0-DCF12512A5C1}" dt="2023-03-31T02:21:56.629" v="2209"/>
          <ac:spMkLst>
            <pc:docMk/>
            <pc:sldMk cId="2858921967" sldId="1853"/>
            <ac:spMk id="8" creationId="{36BC6726-EE04-04B0-E30E-482F03F726F6}"/>
          </ac:spMkLst>
        </pc:spChg>
        <pc:spChg chg="add del mod">
          <ac:chgData name="Daniel Khashabi" userId="62390808-c838-45e6-be59-d6fd0d208bc8" providerId="ADAL" clId="{BF4D372A-EB5D-9148-B8E0-DCF12512A5C1}" dt="2023-03-31T02:24:31.318" v="2257" actId="478"/>
          <ac:spMkLst>
            <pc:docMk/>
            <pc:sldMk cId="2858921967" sldId="1853"/>
            <ac:spMk id="11" creationId="{25CF8C77-A89C-FBF3-01B6-5C57BEABE882}"/>
          </ac:spMkLst>
        </pc:spChg>
        <pc:spChg chg="add mod">
          <ac:chgData name="Daniel Khashabi" userId="62390808-c838-45e6-be59-d6fd0d208bc8" providerId="ADAL" clId="{BF4D372A-EB5D-9148-B8E0-DCF12512A5C1}" dt="2023-03-31T02:25:38.087" v="2311" actId="1037"/>
          <ac:spMkLst>
            <pc:docMk/>
            <pc:sldMk cId="2858921967" sldId="1853"/>
            <ac:spMk id="14" creationId="{8BFD218B-7DA4-6B18-5C2A-FC2D79D77842}"/>
          </ac:spMkLst>
        </pc:spChg>
        <pc:spChg chg="add mod">
          <ac:chgData name="Daniel Khashabi" userId="62390808-c838-45e6-be59-d6fd0d208bc8" providerId="ADAL" clId="{BF4D372A-EB5D-9148-B8E0-DCF12512A5C1}" dt="2023-03-31T02:26:55.321" v="2375" actId="20577"/>
          <ac:spMkLst>
            <pc:docMk/>
            <pc:sldMk cId="2858921967" sldId="1853"/>
            <ac:spMk id="15" creationId="{667A89DB-7F0C-B31B-EACD-655077C0AD85}"/>
          </ac:spMkLst>
        </pc:spChg>
        <pc:picChg chg="add del mod">
          <ac:chgData name="Daniel Khashabi" userId="62390808-c838-45e6-be59-d6fd0d208bc8" providerId="ADAL" clId="{BF4D372A-EB5D-9148-B8E0-DCF12512A5C1}" dt="2023-03-31T02:21:44.560" v="2208" actId="478"/>
          <ac:picMkLst>
            <pc:docMk/>
            <pc:sldMk cId="2858921967" sldId="1853"/>
            <ac:picMk id="6" creationId="{11AE439E-6DD2-5F53-669D-CE279F73CAF1}"/>
          </ac:picMkLst>
        </pc:picChg>
        <pc:picChg chg="add mod modCrop">
          <ac:chgData name="Daniel Khashabi" userId="62390808-c838-45e6-be59-d6fd0d208bc8" providerId="ADAL" clId="{BF4D372A-EB5D-9148-B8E0-DCF12512A5C1}" dt="2023-03-31T02:23:41.621" v="2245" actId="1076"/>
          <ac:picMkLst>
            <pc:docMk/>
            <pc:sldMk cId="2858921967" sldId="1853"/>
            <ac:picMk id="10" creationId="{BC49A03B-2BDB-CDCB-3838-E1131795E344}"/>
          </ac:picMkLst>
        </pc:picChg>
        <pc:picChg chg="add mod modCrop">
          <ac:chgData name="Daniel Khashabi" userId="62390808-c838-45e6-be59-d6fd0d208bc8" providerId="ADAL" clId="{BF4D372A-EB5D-9148-B8E0-DCF12512A5C1}" dt="2023-03-31T02:23:41.621" v="2245" actId="1076"/>
          <ac:picMkLst>
            <pc:docMk/>
            <pc:sldMk cId="2858921967" sldId="1853"/>
            <ac:picMk id="12" creationId="{D65574BD-EDDF-C0AE-9CC9-65A1A98BCAAE}"/>
          </ac:picMkLst>
        </pc:picChg>
        <pc:picChg chg="add mod modCrop">
          <ac:chgData name="Daniel Khashabi" userId="62390808-c838-45e6-be59-d6fd0d208bc8" providerId="ADAL" clId="{BF4D372A-EB5D-9148-B8E0-DCF12512A5C1}" dt="2023-03-31T02:23:41.621" v="2245" actId="1076"/>
          <ac:picMkLst>
            <pc:docMk/>
            <pc:sldMk cId="2858921967" sldId="1853"/>
            <ac:picMk id="13" creationId="{FC21B33E-0A39-95B0-FC8A-9D9A0ACE54D3}"/>
          </ac:picMkLst>
        </pc:picChg>
      </pc:sldChg>
      <pc:sldChg chg="add del">
        <pc:chgData name="Daniel Khashabi" userId="62390808-c838-45e6-be59-d6fd0d208bc8" providerId="ADAL" clId="{BF4D372A-EB5D-9148-B8E0-DCF12512A5C1}" dt="2023-03-30T23:16:42.155" v="10" actId="2696"/>
        <pc:sldMkLst>
          <pc:docMk/>
          <pc:sldMk cId="492524874" sldId="1854"/>
        </pc:sldMkLst>
      </pc:sldChg>
      <pc:sldChg chg="addSp delSp modSp add del mod chgLayout">
        <pc:chgData name="Daniel Khashabi" userId="62390808-c838-45e6-be59-d6fd0d208bc8" providerId="ADAL" clId="{BF4D372A-EB5D-9148-B8E0-DCF12512A5C1}" dt="2023-03-31T02:53:13.151" v="2522" actId="2696"/>
        <pc:sldMkLst>
          <pc:docMk/>
          <pc:sldMk cId="945732801" sldId="1854"/>
        </pc:sldMkLst>
        <pc:spChg chg="mod ord">
          <ac:chgData name="Daniel Khashabi" userId="62390808-c838-45e6-be59-d6fd0d208bc8" providerId="ADAL" clId="{BF4D372A-EB5D-9148-B8E0-DCF12512A5C1}" dt="2023-03-31T02:35:17.969" v="2439" actId="700"/>
          <ac:spMkLst>
            <pc:docMk/>
            <pc:sldMk cId="945732801" sldId="1854"/>
            <ac:spMk id="2" creationId="{951244E0-FB70-46A9-C96D-1819B2CC8C40}"/>
          </ac:spMkLst>
        </pc:spChg>
        <pc:spChg chg="mod">
          <ac:chgData name="Daniel Khashabi" userId="62390808-c838-45e6-be59-d6fd0d208bc8" providerId="ADAL" clId="{BF4D372A-EB5D-9148-B8E0-DCF12512A5C1}" dt="2023-03-31T02:29:47.094" v="2398" actId="20577"/>
          <ac:spMkLst>
            <pc:docMk/>
            <pc:sldMk cId="945732801" sldId="1854"/>
            <ac:spMk id="4" creationId="{55E9449C-08A0-0FEA-ADFE-74CED7155846}"/>
          </ac:spMkLst>
        </pc:spChg>
        <pc:spChg chg="add del mod">
          <ac:chgData name="Daniel Khashabi" userId="62390808-c838-45e6-be59-d6fd0d208bc8" providerId="ADAL" clId="{BF4D372A-EB5D-9148-B8E0-DCF12512A5C1}" dt="2023-03-31T02:31:03.027" v="2408"/>
          <ac:spMkLst>
            <pc:docMk/>
            <pc:sldMk cId="945732801" sldId="1854"/>
            <ac:spMk id="5" creationId="{9B9CA267-5415-4425-413B-C10725E4F5D7}"/>
          </ac:spMkLst>
        </pc:spChg>
        <pc:spChg chg="add del mod">
          <ac:chgData name="Daniel Khashabi" userId="62390808-c838-45e6-be59-d6fd0d208bc8" providerId="ADAL" clId="{BF4D372A-EB5D-9148-B8E0-DCF12512A5C1}" dt="2023-03-31T02:35:47.752" v="2451" actId="21"/>
          <ac:spMkLst>
            <pc:docMk/>
            <pc:sldMk cId="945732801" sldId="1854"/>
            <ac:spMk id="9" creationId="{21CE987C-A530-0239-B2F4-B6ADD88AD725}"/>
          </ac:spMkLst>
        </pc:spChg>
        <pc:spChg chg="del">
          <ac:chgData name="Daniel Khashabi" userId="62390808-c838-45e6-be59-d6fd0d208bc8" providerId="ADAL" clId="{BF4D372A-EB5D-9148-B8E0-DCF12512A5C1}" dt="2023-03-31T02:27:16.272" v="2377" actId="478"/>
          <ac:spMkLst>
            <pc:docMk/>
            <pc:sldMk cId="945732801" sldId="1854"/>
            <ac:spMk id="14" creationId="{8BFD218B-7DA4-6B18-5C2A-FC2D79D77842}"/>
          </ac:spMkLst>
        </pc:spChg>
        <pc:spChg chg="del">
          <ac:chgData name="Daniel Khashabi" userId="62390808-c838-45e6-be59-d6fd0d208bc8" providerId="ADAL" clId="{BF4D372A-EB5D-9148-B8E0-DCF12512A5C1}" dt="2023-03-31T02:27:16.272" v="2377" actId="478"/>
          <ac:spMkLst>
            <pc:docMk/>
            <pc:sldMk cId="945732801" sldId="1854"/>
            <ac:spMk id="15" creationId="{667A89DB-7F0C-B31B-EACD-655077C0AD85}"/>
          </ac:spMkLst>
        </pc:spChg>
        <pc:spChg chg="add mod">
          <ac:chgData name="Daniel Khashabi" userId="62390808-c838-45e6-be59-d6fd0d208bc8" providerId="ADAL" clId="{BF4D372A-EB5D-9148-B8E0-DCF12512A5C1}" dt="2023-03-31T02:36:06.429" v="2458" actId="21"/>
          <ac:spMkLst>
            <pc:docMk/>
            <pc:sldMk cId="945732801" sldId="1854"/>
            <ac:spMk id="16" creationId="{77EE9C00-E299-3D05-AF13-423E788D2DA7}"/>
          </ac:spMkLst>
        </pc:spChg>
        <pc:picChg chg="add del mod ord modCrop">
          <ac:chgData name="Daniel Khashabi" userId="62390808-c838-45e6-be59-d6fd0d208bc8" providerId="ADAL" clId="{BF4D372A-EB5D-9148-B8E0-DCF12512A5C1}" dt="2023-03-31T02:36:06.429" v="2458" actId="21"/>
          <ac:picMkLst>
            <pc:docMk/>
            <pc:sldMk cId="945732801" sldId="1854"/>
            <ac:picMk id="7" creationId="{8A64CC5B-2C13-5BAF-1C19-9F19017B31C3}"/>
          </ac:picMkLst>
        </pc:picChg>
        <pc:picChg chg="del">
          <ac:chgData name="Daniel Khashabi" userId="62390808-c838-45e6-be59-d6fd0d208bc8" providerId="ADAL" clId="{BF4D372A-EB5D-9148-B8E0-DCF12512A5C1}" dt="2023-03-31T02:27:18.585" v="2378" actId="478"/>
          <ac:picMkLst>
            <pc:docMk/>
            <pc:sldMk cId="945732801" sldId="1854"/>
            <ac:picMk id="10" creationId="{BC49A03B-2BDB-CDCB-3838-E1131795E344}"/>
          </ac:picMkLst>
        </pc:picChg>
        <pc:picChg chg="del">
          <ac:chgData name="Daniel Khashabi" userId="62390808-c838-45e6-be59-d6fd0d208bc8" providerId="ADAL" clId="{BF4D372A-EB5D-9148-B8E0-DCF12512A5C1}" dt="2023-03-31T02:27:18.585" v="2378" actId="478"/>
          <ac:picMkLst>
            <pc:docMk/>
            <pc:sldMk cId="945732801" sldId="1854"/>
            <ac:picMk id="12" creationId="{D65574BD-EDDF-C0AE-9CC9-65A1A98BCAAE}"/>
          </ac:picMkLst>
        </pc:picChg>
        <pc:picChg chg="del">
          <ac:chgData name="Daniel Khashabi" userId="62390808-c838-45e6-be59-d6fd0d208bc8" providerId="ADAL" clId="{BF4D372A-EB5D-9148-B8E0-DCF12512A5C1}" dt="2023-03-31T02:27:18.585" v="2378" actId="478"/>
          <ac:picMkLst>
            <pc:docMk/>
            <pc:sldMk cId="945732801" sldId="1854"/>
            <ac:picMk id="13" creationId="{FC21B33E-0A39-95B0-FC8A-9D9A0ACE54D3}"/>
          </ac:picMkLst>
        </pc:picChg>
      </pc:sldChg>
      <pc:sldChg chg="addSp delSp modSp add mod">
        <pc:chgData name="Daniel Khashabi" userId="62390808-c838-45e6-be59-d6fd0d208bc8" providerId="ADAL" clId="{BF4D372A-EB5D-9148-B8E0-DCF12512A5C1}" dt="2023-04-04T15:26:18.506" v="18023" actId="1035"/>
        <pc:sldMkLst>
          <pc:docMk/>
          <pc:sldMk cId="2011945614" sldId="1855"/>
        </pc:sldMkLst>
        <pc:spChg chg="add mod">
          <ac:chgData name="Daniel Khashabi" userId="62390808-c838-45e6-be59-d6fd0d208bc8" providerId="ADAL" clId="{BF4D372A-EB5D-9148-B8E0-DCF12512A5C1}" dt="2023-04-04T15:26:12.755" v="18007" actId="207"/>
          <ac:spMkLst>
            <pc:docMk/>
            <pc:sldMk cId="2011945614" sldId="1855"/>
            <ac:spMk id="5" creationId="{1E04F556-76CA-758A-5C85-8FA049195EE3}"/>
          </ac:spMkLst>
        </pc:spChg>
        <pc:spChg chg="del">
          <ac:chgData name="Daniel Khashabi" userId="62390808-c838-45e6-be59-d6fd0d208bc8" providerId="ADAL" clId="{BF4D372A-EB5D-9148-B8E0-DCF12512A5C1}" dt="2023-03-31T02:35:31.764" v="2445" actId="478"/>
          <ac:spMkLst>
            <pc:docMk/>
            <pc:sldMk cId="2011945614" sldId="1855"/>
            <ac:spMk id="9" creationId="{21CE987C-A530-0239-B2F4-B6ADD88AD725}"/>
          </ac:spMkLst>
        </pc:spChg>
        <pc:picChg chg="add mod modCrop">
          <ac:chgData name="Daniel Khashabi" userId="62390808-c838-45e6-be59-d6fd0d208bc8" providerId="ADAL" clId="{BF4D372A-EB5D-9148-B8E0-DCF12512A5C1}" dt="2023-04-04T15:26:18.506" v="18023" actId="1035"/>
          <ac:picMkLst>
            <pc:docMk/>
            <pc:sldMk cId="2011945614" sldId="1855"/>
            <ac:picMk id="6" creationId="{7919E906-E142-3E80-C3E7-4717F3D31AA3}"/>
          </ac:picMkLst>
        </pc:picChg>
        <pc:picChg chg="del">
          <ac:chgData name="Daniel Khashabi" userId="62390808-c838-45e6-be59-d6fd0d208bc8" providerId="ADAL" clId="{BF4D372A-EB5D-9148-B8E0-DCF12512A5C1}" dt="2023-03-31T02:35:31.764" v="2445" actId="478"/>
          <ac:picMkLst>
            <pc:docMk/>
            <pc:sldMk cId="2011945614" sldId="1855"/>
            <ac:picMk id="7" creationId="{8A64CC5B-2C13-5BAF-1C19-9F19017B31C3}"/>
          </ac:picMkLst>
        </pc:picChg>
      </pc:sldChg>
      <pc:sldChg chg="add">
        <pc:chgData name="Daniel Khashabi" userId="62390808-c838-45e6-be59-d6fd0d208bc8" providerId="ADAL" clId="{BF4D372A-EB5D-9148-B8E0-DCF12512A5C1}" dt="2023-04-04T15:26:54.603" v="18025"/>
        <pc:sldMkLst>
          <pc:docMk/>
          <pc:sldMk cId="431757268" sldId="1856"/>
        </pc:sldMkLst>
      </pc:sldChg>
      <pc:sldChg chg="addSp delSp modSp new del mod">
        <pc:chgData name="Daniel Khashabi" userId="62390808-c838-45e6-be59-d6fd0d208bc8" providerId="ADAL" clId="{BF4D372A-EB5D-9148-B8E0-DCF12512A5C1}" dt="2023-04-04T15:26:51.113" v="18024" actId="2696"/>
        <pc:sldMkLst>
          <pc:docMk/>
          <pc:sldMk cId="609775457" sldId="1856"/>
        </pc:sldMkLst>
        <pc:spChg chg="mod">
          <ac:chgData name="Daniel Khashabi" userId="62390808-c838-45e6-be59-d6fd0d208bc8" providerId="ADAL" clId="{BF4D372A-EB5D-9148-B8E0-DCF12512A5C1}" dt="2023-03-31T03:40:44.595" v="2561" actId="20577"/>
          <ac:spMkLst>
            <pc:docMk/>
            <pc:sldMk cId="609775457" sldId="1856"/>
            <ac:spMk id="2" creationId="{D54B2646-C42D-622A-4873-2F2C5E2E483B}"/>
          </ac:spMkLst>
        </pc:spChg>
        <pc:spChg chg="mod">
          <ac:chgData name="Daniel Khashabi" userId="62390808-c838-45e6-be59-d6fd0d208bc8" providerId="ADAL" clId="{BF4D372A-EB5D-9148-B8E0-DCF12512A5C1}" dt="2023-03-31T03:40:52.013" v="2562"/>
          <ac:spMkLst>
            <pc:docMk/>
            <pc:sldMk cId="609775457" sldId="1856"/>
            <ac:spMk id="6" creationId="{7E1A2979-CC21-16EB-A93B-892D1161A529}"/>
          </ac:spMkLst>
        </pc:spChg>
        <pc:spChg chg="add mod">
          <ac:chgData name="Daniel Khashabi" userId="62390808-c838-45e6-be59-d6fd0d208bc8" providerId="ADAL" clId="{BF4D372A-EB5D-9148-B8E0-DCF12512A5C1}" dt="2023-03-31T03:40:52.013" v="2562"/>
          <ac:spMkLst>
            <pc:docMk/>
            <pc:sldMk cId="609775457" sldId="1856"/>
            <ac:spMk id="7" creationId="{98B641CB-5D1E-668A-067C-913D3A8FFC38}"/>
          </ac:spMkLst>
        </pc:spChg>
        <pc:spChg chg="add del mod">
          <ac:chgData name="Daniel Khashabi" userId="62390808-c838-45e6-be59-d6fd0d208bc8" providerId="ADAL" clId="{BF4D372A-EB5D-9148-B8E0-DCF12512A5C1}" dt="2023-03-31T03:42:02.283" v="2582" actId="478"/>
          <ac:spMkLst>
            <pc:docMk/>
            <pc:sldMk cId="609775457" sldId="1856"/>
            <ac:spMk id="8" creationId="{3A70A52C-90F1-BD2A-A2CD-81EE97C71FA9}"/>
          </ac:spMkLst>
        </pc:spChg>
        <pc:spChg chg="add mod">
          <ac:chgData name="Daniel Khashabi" userId="62390808-c838-45e6-be59-d6fd0d208bc8" providerId="ADAL" clId="{BF4D372A-EB5D-9148-B8E0-DCF12512A5C1}" dt="2023-03-31T03:40:55.182" v="2564"/>
          <ac:spMkLst>
            <pc:docMk/>
            <pc:sldMk cId="609775457" sldId="1856"/>
            <ac:spMk id="9" creationId="{6ADC27E2-2F5A-72D4-6D4A-F9E22EA4C902}"/>
          </ac:spMkLst>
        </pc:spChg>
        <pc:spChg chg="add mod">
          <ac:chgData name="Daniel Khashabi" userId="62390808-c838-45e6-be59-d6fd0d208bc8" providerId="ADAL" clId="{BF4D372A-EB5D-9148-B8E0-DCF12512A5C1}" dt="2023-03-31T03:41:26.112" v="2574" actId="1076"/>
          <ac:spMkLst>
            <pc:docMk/>
            <pc:sldMk cId="609775457" sldId="1856"/>
            <ac:spMk id="10" creationId="{A81E3378-8560-1C9D-105B-D9ABCE72E0C2}"/>
          </ac:spMkLst>
        </pc:spChg>
        <pc:grpChg chg="add mod">
          <ac:chgData name="Daniel Khashabi" userId="62390808-c838-45e6-be59-d6fd0d208bc8" providerId="ADAL" clId="{BF4D372A-EB5D-9148-B8E0-DCF12512A5C1}" dt="2023-03-31T03:40:52.013" v="2562"/>
          <ac:grpSpMkLst>
            <pc:docMk/>
            <pc:sldMk cId="609775457" sldId="1856"/>
            <ac:grpSpMk id="4" creationId="{02EEB734-86AB-9B75-F59A-43C7F7BA3B66}"/>
          </ac:grpSpMkLst>
        </pc:grpChg>
        <pc:picChg chg="mod">
          <ac:chgData name="Daniel Khashabi" userId="62390808-c838-45e6-be59-d6fd0d208bc8" providerId="ADAL" clId="{BF4D372A-EB5D-9148-B8E0-DCF12512A5C1}" dt="2023-03-31T03:40:52.013" v="2562"/>
          <ac:picMkLst>
            <pc:docMk/>
            <pc:sldMk cId="609775457" sldId="1856"/>
            <ac:picMk id="5" creationId="{A2B9B9C9-01D6-0F66-9588-BFBA468B7CB9}"/>
          </ac:picMkLst>
        </pc:picChg>
      </pc:sldChg>
      <pc:sldChg chg="modSp new del mod">
        <pc:chgData name="Daniel Khashabi" userId="62390808-c838-45e6-be59-d6fd0d208bc8" providerId="ADAL" clId="{BF4D372A-EB5D-9148-B8E0-DCF12512A5C1}" dt="2023-03-31T04:03:23.362" v="3040" actId="2696"/>
        <pc:sldMkLst>
          <pc:docMk/>
          <pc:sldMk cId="2355956207" sldId="1857"/>
        </pc:sldMkLst>
        <pc:spChg chg="mod">
          <ac:chgData name="Daniel Khashabi" userId="62390808-c838-45e6-be59-d6fd0d208bc8" providerId="ADAL" clId="{BF4D372A-EB5D-9148-B8E0-DCF12512A5C1}" dt="2023-03-31T03:40:52.048" v="2563" actId="27636"/>
          <ac:spMkLst>
            <pc:docMk/>
            <pc:sldMk cId="2355956207" sldId="1857"/>
            <ac:spMk id="2" creationId="{71F4675D-6735-1B91-03A9-A38728CB2C32}"/>
          </ac:spMkLst>
        </pc:spChg>
      </pc:sldChg>
      <pc:sldChg chg="addSp delSp modSp add del mod">
        <pc:chgData name="Daniel Khashabi" userId="62390808-c838-45e6-be59-d6fd0d208bc8" providerId="ADAL" clId="{BF4D372A-EB5D-9148-B8E0-DCF12512A5C1}" dt="2023-04-04T15:26:51.113" v="18024" actId="2696"/>
        <pc:sldMkLst>
          <pc:docMk/>
          <pc:sldMk cId="2685560607" sldId="1858"/>
        </pc:sldMkLst>
        <pc:spChg chg="del">
          <ac:chgData name="Daniel Khashabi" userId="62390808-c838-45e6-be59-d6fd0d208bc8" providerId="ADAL" clId="{BF4D372A-EB5D-9148-B8E0-DCF12512A5C1}" dt="2023-03-31T03:41:42.124" v="2577" actId="478"/>
          <ac:spMkLst>
            <pc:docMk/>
            <pc:sldMk cId="2685560607" sldId="1858"/>
            <ac:spMk id="7" creationId="{98B641CB-5D1E-668A-067C-913D3A8FFC38}"/>
          </ac:spMkLst>
        </pc:spChg>
        <pc:spChg chg="del">
          <ac:chgData name="Daniel Khashabi" userId="62390808-c838-45e6-be59-d6fd0d208bc8" providerId="ADAL" clId="{BF4D372A-EB5D-9148-B8E0-DCF12512A5C1}" dt="2023-03-31T03:41:42.124" v="2577" actId="478"/>
          <ac:spMkLst>
            <pc:docMk/>
            <pc:sldMk cId="2685560607" sldId="1858"/>
            <ac:spMk id="8" creationId="{3A70A52C-90F1-BD2A-A2CD-81EE97C71FA9}"/>
          </ac:spMkLst>
        </pc:spChg>
        <pc:spChg chg="add del mod">
          <ac:chgData name="Daniel Khashabi" userId="62390808-c838-45e6-be59-d6fd0d208bc8" providerId="ADAL" clId="{BF4D372A-EB5D-9148-B8E0-DCF12512A5C1}" dt="2023-03-31T03:41:43.605" v="2579"/>
          <ac:spMkLst>
            <pc:docMk/>
            <pc:sldMk cId="2685560607" sldId="1858"/>
            <ac:spMk id="12" creationId="{F07734BB-B4C0-11B0-FE6D-4779AEA3AE32}"/>
          </ac:spMkLst>
        </pc:spChg>
        <pc:spChg chg="add del mod">
          <ac:chgData name="Daniel Khashabi" userId="62390808-c838-45e6-be59-d6fd0d208bc8" providerId="ADAL" clId="{BF4D372A-EB5D-9148-B8E0-DCF12512A5C1}" dt="2023-03-31T03:41:43.605" v="2579"/>
          <ac:spMkLst>
            <pc:docMk/>
            <pc:sldMk cId="2685560607" sldId="1858"/>
            <ac:spMk id="13" creationId="{9525FDC1-DE78-0B32-4B67-6680FC5B158F}"/>
          </ac:spMkLst>
        </pc:spChg>
        <pc:spChg chg="mod">
          <ac:chgData name="Daniel Khashabi" userId="62390808-c838-45e6-be59-d6fd0d208bc8" providerId="ADAL" clId="{BF4D372A-EB5D-9148-B8E0-DCF12512A5C1}" dt="2023-03-31T03:41:49.398" v="2580"/>
          <ac:spMkLst>
            <pc:docMk/>
            <pc:sldMk cId="2685560607" sldId="1858"/>
            <ac:spMk id="17" creationId="{5F42CE34-D0CB-7601-CD3B-B23C09DDDC7D}"/>
          </ac:spMkLst>
        </pc:spChg>
        <pc:spChg chg="add mod">
          <ac:chgData name="Daniel Khashabi" userId="62390808-c838-45e6-be59-d6fd0d208bc8" providerId="ADAL" clId="{BF4D372A-EB5D-9148-B8E0-DCF12512A5C1}" dt="2023-03-31T03:41:49.398" v="2580"/>
          <ac:spMkLst>
            <pc:docMk/>
            <pc:sldMk cId="2685560607" sldId="1858"/>
            <ac:spMk id="19" creationId="{3C7104ED-A6E4-3C4D-0719-92E1AC6FC53E}"/>
          </ac:spMkLst>
        </pc:spChg>
        <pc:spChg chg="add del mod">
          <ac:chgData name="Daniel Khashabi" userId="62390808-c838-45e6-be59-d6fd0d208bc8" providerId="ADAL" clId="{BF4D372A-EB5D-9148-B8E0-DCF12512A5C1}" dt="2023-03-31T03:41:58.973" v="2581" actId="478"/>
          <ac:spMkLst>
            <pc:docMk/>
            <pc:sldMk cId="2685560607" sldId="1858"/>
            <ac:spMk id="20" creationId="{7E90C7B5-7ECF-506F-05FF-64E8809C5F92}"/>
          </ac:spMkLst>
        </pc:spChg>
        <pc:grpChg chg="del">
          <ac:chgData name="Daniel Khashabi" userId="62390808-c838-45e6-be59-d6fd0d208bc8" providerId="ADAL" clId="{BF4D372A-EB5D-9148-B8E0-DCF12512A5C1}" dt="2023-03-31T03:41:42.124" v="2577" actId="478"/>
          <ac:grpSpMkLst>
            <pc:docMk/>
            <pc:sldMk cId="2685560607" sldId="1858"/>
            <ac:grpSpMk id="4" creationId="{02EEB734-86AB-9B75-F59A-43C7F7BA3B66}"/>
          </ac:grpSpMkLst>
        </pc:grpChg>
        <pc:grpChg chg="add mod">
          <ac:chgData name="Daniel Khashabi" userId="62390808-c838-45e6-be59-d6fd0d208bc8" providerId="ADAL" clId="{BF4D372A-EB5D-9148-B8E0-DCF12512A5C1}" dt="2023-03-31T03:41:49.398" v="2580"/>
          <ac:grpSpMkLst>
            <pc:docMk/>
            <pc:sldMk cId="2685560607" sldId="1858"/>
            <ac:grpSpMk id="14" creationId="{D7AE5CF2-0661-948C-27E5-22CDECCD9BC1}"/>
          </ac:grpSpMkLst>
        </pc:grpChg>
        <pc:picChg chg="add del mod">
          <ac:chgData name="Daniel Khashabi" userId="62390808-c838-45e6-be59-d6fd0d208bc8" providerId="ADAL" clId="{BF4D372A-EB5D-9148-B8E0-DCF12512A5C1}" dt="2023-03-31T03:41:43.605" v="2579"/>
          <ac:picMkLst>
            <pc:docMk/>
            <pc:sldMk cId="2685560607" sldId="1858"/>
            <ac:picMk id="11" creationId="{1378BFA8-EF08-EF4B-F0A1-734DAFE7253F}"/>
          </ac:picMkLst>
        </pc:picChg>
        <pc:picChg chg="mod">
          <ac:chgData name="Daniel Khashabi" userId="62390808-c838-45e6-be59-d6fd0d208bc8" providerId="ADAL" clId="{BF4D372A-EB5D-9148-B8E0-DCF12512A5C1}" dt="2023-03-31T03:41:49.398" v="2580"/>
          <ac:picMkLst>
            <pc:docMk/>
            <pc:sldMk cId="2685560607" sldId="1858"/>
            <ac:picMk id="15" creationId="{BD69B848-ACC3-66A9-0D67-7DF577AF0B86}"/>
          </ac:picMkLst>
        </pc:picChg>
        <pc:picChg chg="mod">
          <ac:chgData name="Daniel Khashabi" userId="62390808-c838-45e6-be59-d6fd0d208bc8" providerId="ADAL" clId="{BF4D372A-EB5D-9148-B8E0-DCF12512A5C1}" dt="2023-03-31T03:41:49.398" v="2580"/>
          <ac:picMkLst>
            <pc:docMk/>
            <pc:sldMk cId="2685560607" sldId="1858"/>
            <ac:picMk id="16" creationId="{B1D86A65-5A6B-EEA7-5520-7A876959A079}"/>
          </ac:picMkLst>
        </pc:picChg>
        <pc:picChg chg="add mod">
          <ac:chgData name="Daniel Khashabi" userId="62390808-c838-45e6-be59-d6fd0d208bc8" providerId="ADAL" clId="{BF4D372A-EB5D-9148-B8E0-DCF12512A5C1}" dt="2023-03-31T03:41:49.398" v="2580"/>
          <ac:picMkLst>
            <pc:docMk/>
            <pc:sldMk cId="2685560607" sldId="1858"/>
            <ac:picMk id="18" creationId="{01C4EB1F-605D-AA6C-7C54-50915297852C}"/>
          </ac:picMkLst>
        </pc:picChg>
      </pc:sldChg>
      <pc:sldChg chg="add">
        <pc:chgData name="Daniel Khashabi" userId="62390808-c838-45e6-be59-d6fd0d208bc8" providerId="ADAL" clId="{BF4D372A-EB5D-9148-B8E0-DCF12512A5C1}" dt="2023-04-04T15:26:54.603" v="18025"/>
        <pc:sldMkLst>
          <pc:docMk/>
          <pc:sldMk cId="3374871639" sldId="1858"/>
        </pc:sldMkLst>
      </pc:sldChg>
      <pc:sldChg chg="addSp delSp modSp new del mod">
        <pc:chgData name="Daniel Khashabi" userId="62390808-c838-45e6-be59-d6fd0d208bc8" providerId="ADAL" clId="{BF4D372A-EB5D-9148-B8E0-DCF12512A5C1}" dt="2023-04-04T02:08:37.131" v="14547" actId="2696"/>
        <pc:sldMkLst>
          <pc:docMk/>
          <pc:sldMk cId="2810028079" sldId="1859"/>
        </pc:sldMkLst>
        <pc:spChg chg="mod">
          <ac:chgData name="Daniel Khashabi" userId="62390808-c838-45e6-be59-d6fd0d208bc8" providerId="ADAL" clId="{BF4D372A-EB5D-9148-B8E0-DCF12512A5C1}" dt="2023-03-31T03:42:27.793" v="2643" actId="20577"/>
          <ac:spMkLst>
            <pc:docMk/>
            <pc:sldMk cId="2810028079" sldId="1859"/>
            <ac:spMk id="2" creationId="{825F385B-10F1-8586-3A4E-0A0953EE310C}"/>
          </ac:spMkLst>
        </pc:spChg>
        <pc:spChg chg="mod">
          <ac:chgData name="Daniel Khashabi" userId="62390808-c838-45e6-be59-d6fd0d208bc8" providerId="ADAL" clId="{BF4D372A-EB5D-9148-B8E0-DCF12512A5C1}" dt="2023-03-31T04:02:53.003" v="3036" actId="20577"/>
          <ac:spMkLst>
            <pc:docMk/>
            <pc:sldMk cId="2810028079" sldId="1859"/>
            <ac:spMk id="3" creationId="{97AA9D8E-0D44-C0D6-8BEB-7AC8AAFAED48}"/>
          </ac:spMkLst>
        </pc:spChg>
        <pc:spChg chg="add del mod">
          <ac:chgData name="Daniel Khashabi" userId="62390808-c838-45e6-be59-d6fd0d208bc8" providerId="ADAL" clId="{BF4D372A-EB5D-9148-B8E0-DCF12512A5C1}" dt="2023-04-01T01:25:29.980" v="5390" actId="478"/>
          <ac:spMkLst>
            <pc:docMk/>
            <pc:sldMk cId="2810028079" sldId="1859"/>
            <ac:spMk id="4" creationId="{A70FA18B-3DD6-A62F-881E-F09C87ED72AB}"/>
          </ac:spMkLst>
        </pc:spChg>
        <pc:spChg chg="add mod">
          <ac:chgData name="Daniel Khashabi" userId="62390808-c838-45e6-be59-d6fd0d208bc8" providerId="ADAL" clId="{BF4D372A-EB5D-9148-B8E0-DCF12512A5C1}" dt="2023-04-01T01:25:30.610" v="5391"/>
          <ac:spMkLst>
            <pc:docMk/>
            <pc:sldMk cId="2810028079" sldId="1859"/>
            <ac:spMk id="5" creationId="{F3F7965D-83DB-EE66-CC1B-89C09547A377}"/>
          </ac:spMkLst>
        </pc:spChg>
      </pc:sldChg>
      <pc:sldChg chg="modSp add mod">
        <pc:chgData name="Daniel Khashabi" userId="62390808-c838-45e6-be59-d6fd0d208bc8" providerId="ADAL" clId="{BF4D372A-EB5D-9148-B8E0-DCF12512A5C1}" dt="2023-04-04T15:27:16.630" v="18051" actId="27636"/>
        <pc:sldMkLst>
          <pc:docMk/>
          <pc:sldMk cId="3047524040" sldId="1859"/>
        </pc:sldMkLst>
        <pc:spChg chg="mod">
          <ac:chgData name="Daniel Khashabi" userId="62390808-c838-45e6-be59-d6fd0d208bc8" providerId="ADAL" clId="{BF4D372A-EB5D-9148-B8E0-DCF12512A5C1}" dt="2023-04-04T15:27:16.630" v="18051" actId="27636"/>
          <ac:spMkLst>
            <pc:docMk/>
            <pc:sldMk cId="3047524040" sldId="1859"/>
            <ac:spMk id="3" creationId="{97AA9D8E-0D44-C0D6-8BEB-7AC8AAFAED48}"/>
          </ac:spMkLst>
        </pc:spChg>
      </pc:sldChg>
      <pc:sldChg chg="addSp delSp modSp new mod ord">
        <pc:chgData name="Daniel Khashabi" userId="62390808-c838-45e6-be59-d6fd0d208bc8" providerId="ADAL" clId="{BF4D372A-EB5D-9148-B8E0-DCF12512A5C1}" dt="2023-04-04T15:53:42.368" v="18307" actId="1036"/>
        <pc:sldMkLst>
          <pc:docMk/>
          <pc:sldMk cId="3661114338" sldId="1860"/>
        </pc:sldMkLst>
        <pc:spChg chg="mod">
          <ac:chgData name="Daniel Khashabi" userId="62390808-c838-45e6-be59-d6fd0d208bc8" providerId="ADAL" clId="{BF4D372A-EB5D-9148-B8E0-DCF12512A5C1}" dt="2023-03-31T04:17:50.497" v="3086" actId="20577"/>
          <ac:spMkLst>
            <pc:docMk/>
            <pc:sldMk cId="3661114338" sldId="1860"/>
            <ac:spMk id="2" creationId="{93FBF5BA-E1DA-8A72-C698-71153F5CA1D4}"/>
          </ac:spMkLst>
        </pc:spChg>
        <pc:spChg chg="mod">
          <ac:chgData name="Daniel Khashabi" userId="62390808-c838-45e6-be59-d6fd0d208bc8" providerId="ADAL" clId="{BF4D372A-EB5D-9148-B8E0-DCF12512A5C1}" dt="2023-04-04T15:53:42.368" v="18307" actId="1036"/>
          <ac:spMkLst>
            <pc:docMk/>
            <pc:sldMk cId="3661114338" sldId="1860"/>
            <ac:spMk id="3" creationId="{1EEB7E2C-AD96-D626-001B-6F78F9140ADB}"/>
          </ac:spMkLst>
        </pc:spChg>
        <pc:spChg chg="add mod">
          <ac:chgData name="Daniel Khashabi" userId="62390808-c838-45e6-be59-d6fd0d208bc8" providerId="ADAL" clId="{BF4D372A-EB5D-9148-B8E0-DCF12512A5C1}" dt="2023-03-31T04:23:46.711" v="3365" actId="1036"/>
          <ac:spMkLst>
            <pc:docMk/>
            <pc:sldMk cId="3661114338" sldId="1860"/>
            <ac:spMk id="4" creationId="{ABD80C85-5E2E-1258-ADA7-BFCFB3BA8062}"/>
          </ac:spMkLst>
        </pc:spChg>
        <pc:spChg chg="add mod">
          <ac:chgData name="Daniel Khashabi" userId="62390808-c838-45e6-be59-d6fd0d208bc8" providerId="ADAL" clId="{BF4D372A-EB5D-9148-B8E0-DCF12512A5C1}" dt="2023-04-04T15:28:13.542" v="18054" actId="207"/>
          <ac:spMkLst>
            <pc:docMk/>
            <pc:sldMk cId="3661114338" sldId="1860"/>
            <ac:spMk id="5" creationId="{289971BD-3D8E-A1B2-BBFC-53D22A13799B}"/>
          </ac:spMkLst>
        </pc:spChg>
        <pc:spChg chg="add mod">
          <ac:chgData name="Daniel Khashabi" userId="62390808-c838-45e6-be59-d6fd0d208bc8" providerId="ADAL" clId="{BF4D372A-EB5D-9148-B8E0-DCF12512A5C1}" dt="2023-04-04T15:28:18.860" v="18056" actId="207"/>
          <ac:spMkLst>
            <pc:docMk/>
            <pc:sldMk cId="3661114338" sldId="1860"/>
            <ac:spMk id="6" creationId="{8164155D-C266-1E8E-D5BB-0A9C635B9CE0}"/>
          </ac:spMkLst>
        </pc:spChg>
        <pc:spChg chg="add del mod">
          <ac:chgData name="Daniel Khashabi" userId="62390808-c838-45e6-be59-d6fd0d208bc8" providerId="ADAL" clId="{BF4D372A-EB5D-9148-B8E0-DCF12512A5C1}" dt="2023-04-01T01:25:26.283" v="5388" actId="478"/>
          <ac:spMkLst>
            <pc:docMk/>
            <pc:sldMk cId="3661114338" sldId="1860"/>
            <ac:spMk id="7" creationId="{4930533D-E47D-0A03-3E96-44E55057DC57}"/>
          </ac:spMkLst>
        </pc:spChg>
        <pc:spChg chg="add mod">
          <ac:chgData name="Daniel Khashabi" userId="62390808-c838-45e6-be59-d6fd0d208bc8" providerId="ADAL" clId="{BF4D372A-EB5D-9148-B8E0-DCF12512A5C1}" dt="2023-04-01T18:22:05.305" v="11017"/>
          <ac:spMkLst>
            <pc:docMk/>
            <pc:sldMk cId="3661114338" sldId="1860"/>
            <ac:spMk id="7" creationId="{ADB15A58-CDD3-2F03-ABBB-7A89900AD297}"/>
          </ac:spMkLst>
        </pc:spChg>
        <pc:spChg chg="add del mod">
          <ac:chgData name="Daniel Khashabi" userId="62390808-c838-45e6-be59-d6fd0d208bc8" providerId="ADAL" clId="{BF4D372A-EB5D-9148-B8E0-DCF12512A5C1}" dt="2023-04-01T18:22:05.043" v="11016" actId="478"/>
          <ac:spMkLst>
            <pc:docMk/>
            <pc:sldMk cId="3661114338" sldId="1860"/>
            <ac:spMk id="8" creationId="{1BFA574A-BB5B-0E31-08C1-00B84FD4A990}"/>
          </ac:spMkLst>
        </pc:spChg>
      </pc:sldChg>
      <pc:sldChg chg="addSp delSp modSp add mod modAnim">
        <pc:chgData name="Daniel Khashabi" userId="62390808-c838-45e6-be59-d6fd0d208bc8" providerId="ADAL" clId="{BF4D372A-EB5D-9148-B8E0-DCF12512A5C1}" dt="2023-04-04T23:01:49.918" v="18701" actId="20577"/>
        <pc:sldMkLst>
          <pc:docMk/>
          <pc:sldMk cId="554662408" sldId="1861"/>
        </pc:sldMkLst>
        <pc:spChg chg="mod">
          <ac:chgData name="Daniel Khashabi" userId="62390808-c838-45e6-be59-d6fd0d208bc8" providerId="ADAL" clId="{BF4D372A-EB5D-9148-B8E0-DCF12512A5C1}" dt="2023-04-04T15:54:11.044" v="18314" actId="20577"/>
          <ac:spMkLst>
            <pc:docMk/>
            <pc:sldMk cId="554662408" sldId="1861"/>
            <ac:spMk id="3" creationId="{1EEB7E2C-AD96-D626-001B-6F78F9140ADB}"/>
          </ac:spMkLst>
        </pc:spChg>
        <pc:spChg chg="del">
          <ac:chgData name="Daniel Khashabi" userId="62390808-c838-45e6-be59-d6fd0d208bc8" providerId="ADAL" clId="{BF4D372A-EB5D-9148-B8E0-DCF12512A5C1}" dt="2023-03-31T04:24:16.101" v="3375" actId="478"/>
          <ac:spMkLst>
            <pc:docMk/>
            <pc:sldMk cId="554662408" sldId="1861"/>
            <ac:spMk id="4" creationId="{ABD80C85-5E2E-1258-ADA7-BFCFB3BA8062}"/>
          </ac:spMkLst>
        </pc:spChg>
        <pc:spChg chg="add mod">
          <ac:chgData name="Daniel Khashabi" userId="62390808-c838-45e6-be59-d6fd0d208bc8" providerId="ADAL" clId="{BF4D372A-EB5D-9148-B8E0-DCF12512A5C1}" dt="2023-04-04T15:55:39.129" v="18438" actId="14100"/>
          <ac:spMkLst>
            <pc:docMk/>
            <pc:sldMk cId="554662408" sldId="1861"/>
            <ac:spMk id="4" creationId="{D0BB209F-C681-3585-695E-8EB398923177}"/>
          </ac:spMkLst>
        </pc:spChg>
        <pc:spChg chg="del">
          <ac:chgData name="Daniel Khashabi" userId="62390808-c838-45e6-be59-d6fd0d208bc8" providerId="ADAL" clId="{BF4D372A-EB5D-9148-B8E0-DCF12512A5C1}" dt="2023-03-31T04:24:16.101" v="3375" actId="478"/>
          <ac:spMkLst>
            <pc:docMk/>
            <pc:sldMk cId="554662408" sldId="1861"/>
            <ac:spMk id="5" creationId="{289971BD-3D8E-A1B2-BBFC-53D22A13799B}"/>
          </ac:spMkLst>
        </pc:spChg>
        <pc:spChg chg="add mod">
          <ac:chgData name="Daniel Khashabi" userId="62390808-c838-45e6-be59-d6fd0d208bc8" providerId="ADAL" clId="{BF4D372A-EB5D-9148-B8E0-DCF12512A5C1}" dt="2023-04-01T18:22:07.195" v="11018"/>
          <ac:spMkLst>
            <pc:docMk/>
            <pc:sldMk cId="554662408" sldId="1861"/>
            <ac:spMk id="5" creationId="{F210A1CE-E563-B7CC-8D3B-D833795CC0DA}"/>
          </ac:spMkLst>
        </pc:spChg>
        <pc:spChg chg="del">
          <ac:chgData name="Daniel Khashabi" userId="62390808-c838-45e6-be59-d6fd0d208bc8" providerId="ADAL" clId="{BF4D372A-EB5D-9148-B8E0-DCF12512A5C1}" dt="2023-03-31T04:24:16.101" v="3375" actId="478"/>
          <ac:spMkLst>
            <pc:docMk/>
            <pc:sldMk cId="554662408" sldId="1861"/>
            <ac:spMk id="6" creationId="{8164155D-C266-1E8E-D5BB-0A9C635B9CE0}"/>
          </ac:spMkLst>
        </pc:spChg>
        <pc:spChg chg="add mod">
          <ac:chgData name="Daniel Khashabi" userId="62390808-c838-45e6-be59-d6fd0d208bc8" providerId="ADAL" clId="{BF4D372A-EB5D-9148-B8E0-DCF12512A5C1}" dt="2023-04-04T15:55:24.920" v="18419" actId="14100"/>
          <ac:spMkLst>
            <pc:docMk/>
            <pc:sldMk cId="554662408" sldId="1861"/>
            <ac:spMk id="6" creationId="{CA0F2AE0-40F3-73FD-E3DF-096CD44EB915}"/>
          </ac:spMkLst>
        </pc:spChg>
        <pc:spChg chg="del">
          <ac:chgData name="Daniel Khashabi" userId="62390808-c838-45e6-be59-d6fd0d208bc8" providerId="ADAL" clId="{BF4D372A-EB5D-9148-B8E0-DCF12512A5C1}" dt="2023-03-31T14:17:53.720" v="3962" actId="478"/>
          <ac:spMkLst>
            <pc:docMk/>
            <pc:sldMk cId="554662408" sldId="1861"/>
            <ac:spMk id="7" creationId="{4930533D-E47D-0A03-3E96-44E55057DC57}"/>
          </ac:spMkLst>
        </pc:spChg>
        <pc:spChg chg="add mod">
          <ac:chgData name="Daniel Khashabi" userId="62390808-c838-45e6-be59-d6fd0d208bc8" providerId="ADAL" clId="{BF4D372A-EB5D-9148-B8E0-DCF12512A5C1}" dt="2023-04-04T23:01:49.918" v="18701" actId="20577"/>
          <ac:spMkLst>
            <pc:docMk/>
            <pc:sldMk cId="554662408" sldId="1861"/>
            <ac:spMk id="9" creationId="{FC5306F0-5629-15B5-EC46-60411C07E313}"/>
          </ac:spMkLst>
        </pc:spChg>
        <pc:spChg chg="add del mod">
          <ac:chgData name="Daniel Khashabi" userId="62390808-c838-45e6-be59-d6fd0d208bc8" providerId="ADAL" clId="{BF4D372A-EB5D-9148-B8E0-DCF12512A5C1}" dt="2023-04-04T15:54:12.604" v="18315" actId="478"/>
          <ac:spMkLst>
            <pc:docMk/>
            <pc:sldMk cId="554662408" sldId="1861"/>
            <ac:spMk id="10" creationId="{38691DA3-5BB0-271E-0839-B3699040486D}"/>
          </ac:spMkLst>
        </pc:spChg>
      </pc:sldChg>
      <pc:sldChg chg="addSp delSp modSp new del mod">
        <pc:chgData name="Daniel Khashabi" userId="62390808-c838-45e6-be59-d6fd0d208bc8" providerId="ADAL" clId="{BF4D372A-EB5D-9148-B8E0-DCF12512A5C1}" dt="2023-04-03T23:41:50.198" v="11699" actId="2696"/>
        <pc:sldMkLst>
          <pc:docMk/>
          <pc:sldMk cId="1168017133" sldId="1862"/>
        </pc:sldMkLst>
        <pc:spChg chg="mod">
          <ac:chgData name="Daniel Khashabi" userId="62390808-c838-45e6-be59-d6fd0d208bc8" providerId="ADAL" clId="{BF4D372A-EB5D-9148-B8E0-DCF12512A5C1}" dt="2023-03-31T14:13:45.486" v="3844" actId="20577"/>
          <ac:spMkLst>
            <pc:docMk/>
            <pc:sldMk cId="1168017133" sldId="1862"/>
            <ac:spMk id="2" creationId="{9AFE7F1D-4EAD-0221-2367-0AC194CECCA8}"/>
          </ac:spMkLst>
        </pc:spChg>
        <pc:spChg chg="mod">
          <ac:chgData name="Daniel Khashabi" userId="62390808-c838-45e6-be59-d6fd0d208bc8" providerId="ADAL" clId="{BF4D372A-EB5D-9148-B8E0-DCF12512A5C1}" dt="2023-03-31T14:15:01.648" v="3874" actId="27636"/>
          <ac:spMkLst>
            <pc:docMk/>
            <pc:sldMk cId="1168017133" sldId="1862"/>
            <ac:spMk id="3" creationId="{A87FFF5B-AC9F-EDD6-6CE4-64D0D5E50492}"/>
          </ac:spMkLst>
        </pc:spChg>
        <pc:spChg chg="add del mod">
          <ac:chgData name="Daniel Khashabi" userId="62390808-c838-45e6-be59-d6fd0d208bc8" providerId="ADAL" clId="{BF4D372A-EB5D-9148-B8E0-DCF12512A5C1}" dt="2023-04-01T01:25:21.719" v="5386" actId="478"/>
          <ac:spMkLst>
            <pc:docMk/>
            <pc:sldMk cId="1168017133" sldId="1862"/>
            <ac:spMk id="6" creationId="{2E20721D-CBC9-7DFA-E31D-104860511285}"/>
          </ac:spMkLst>
        </pc:spChg>
        <pc:spChg chg="add mod">
          <ac:chgData name="Daniel Khashabi" userId="62390808-c838-45e6-be59-d6fd0d208bc8" providerId="ADAL" clId="{BF4D372A-EB5D-9148-B8E0-DCF12512A5C1}" dt="2023-04-01T18:22:10.416" v="11020"/>
          <ac:spMkLst>
            <pc:docMk/>
            <pc:sldMk cId="1168017133" sldId="1862"/>
            <ac:spMk id="6" creationId="{C503BFF6-3A90-BCF9-C729-5C4D9E455AE2}"/>
          </ac:spMkLst>
        </pc:spChg>
        <pc:spChg chg="add del mod">
          <ac:chgData name="Daniel Khashabi" userId="62390808-c838-45e6-be59-d6fd0d208bc8" providerId="ADAL" clId="{BF4D372A-EB5D-9148-B8E0-DCF12512A5C1}" dt="2023-04-01T18:22:10.163" v="11019" actId="478"/>
          <ac:spMkLst>
            <pc:docMk/>
            <pc:sldMk cId="1168017133" sldId="1862"/>
            <ac:spMk id="7" creationId="{D5775858-BB0A-C0AC-6A1D-6924837B52BF}"/>
          </ac:spMkLst>
        </pc:spChg>
        <pc:picChg chg="add del mod">
          <ac:chgData name="Daniel Khashabi" userId="62390808-c838-45e6-be59-d6fd0d208bc8" providerId="ADAL" clId="{BF4D372A-EB5D-9148-B8E0-DCF12512A5C1}" dt="2023-03-31T14:14:02.891" v="3849"/>
          <ac:picMkLst>
            <pc:docMk/>
            <pc:sldMk cId="1168017133" sldId="1862"/>
            <ac:picMk id="4" creationId="{DFD123F2-C23B-C886-92C5-181C5CC88C78}"/>
          </ac:picMkLst>
        </pc:picChg>
        <pc:picChg chg="add del mod">
          <ac:chgData name="Daniel Khashabi" userId="62390808-c838-45e6-be59-d6fd0d208bc8" providerId="ADAL" clId="{BF4D372A-EB5D-9148-B8E0-DCF12512A5C1}" dt="2023-03-31T14:14:02.891" v="3849"/>
          <ac:picMkLst>
            <pc:docMk/>
            <pc:sldMk cId="1168017133" sldId="1862"/>
            <ac:picMk id="5" creationId="{61042B95-BF62-7B94-ECAF-AEFE7EC61668}"/>
          </ac:picMkLst>
        </pc:picChg>
      </pc:sldChg>
      <pc:sldChg chg="add del">
        <pc:chgData name="Daniel Khashabi" userId="62390808-c838-45e6-be59-d6fd0d208bc8" providerId="ADAL" clId="{BF4D372A-EB5D-9148-B8E0-DCF12512A5C1}" dt="2023-03-17T00:40:00.976" v="3" actId="2696"/>
        <pc:sldMkLst>
          <pc:docMk/>
          <pc:sldMk cId="2711129566" sldId="1862"/>
        </pc:sldMkLst>
      </pc:sldChg>
      <pc:sldChg chg="addSp delSp modSp new mod delAnim modAnim">
        <pc:chgData name="Daniel Khashabi" userId="62390808-c838-45e6-be59-d6fd0d208bc8" providerId="ADAL" clId="{BF4D372A-EB5D-9148-B8E0-DCF12512A5C1}" dt="2023-04-04T23:08:05.216" v="18831" actId="207"/>
        <pc:sldMkLst>
          <pc:docMk/>
          <pc:sldMk cId="2926173080" sldId="1863"/>
        </pc:sldMkLst>
        <pc:spChg chg="mod">
          <ac:chgData name="Daniel Khashabi" userId="62390808-c838-45e6-be59-d6fd0d208bc8" providerId="ADAL" clId="{BF4D372A-EB5D-9148-B8E0-DCF12512A5C1}" dt="2023-04-04T15:58:06.003" v="18571" actId="20577"/>
          <ac:spMkLst>
            <pc:docMk/>
            <pc:sldMk cId="2926173080" sldId="1863"/>
            <ac:spMk id="2" creationId="{7A0265A7-5D00-C23D-F7A5-EE8CDE8AF15A}"/>
          </ac:spMkLst>
        </pc:spChg>
        <pc:spChg chg="mod">
          <ac:chgData name="Daniel Khashabi" userId="62390808-c838-45e6-be59-d6fd0d208bc8" providerId="ADAL" clId="{BF4D372A-EB5D-9148-B8E0-DCF12512A5C1}" dt="2023-04-04T23:08:05.216" v="18831" actId="207"/>
          <ac:spMkLst>
            <pc:docMk/>
            <pc:sldMk cId="2926173080" sldId="1863"/>
            <ac:spMk id="3" creationId="{623F971D-BF7F-93B8-14FE-E4E30CBE1B2D}"/>
          </ac:spMkLst>
        </pc:spChg>
        <pc:spChg chg="add mod">
          <ac:chgData name="Daniel Khashabi" userId="62390808-c838-45e6-be59-d6fd0d208bc8" providerId="ADAL" clId="{BF4D372A-EB5D-9148-B8E0-DCF12512A5C1}" dt="2023-04-04T23:02:52.104" v="18717" actId="20577"/>
          <ac:spMkLst>
            <pc:docMk/>
            <pc:sldMk cId="2926173080" sldId="1863"/>
            <ac:spMk id="4" creationId="{CAB4B58F-1A54-479B-BE76-F8D5D5B7EF53}"/>
          </ac:spMkLst>
        </pc:spChg>
        <pc:spChg chg="add mod">
          <ac:chgData name="Daniel Khashabi" userId="62390808-c838-45e6-be59-d6fd0d208bc8" providerId="ADAL" clId="{BF4D372A-EB5D-9148-B8E0-DCF12512A5C1}" dt="2023-04-04T23:02:54.294" v="18720" actId="20577"/>
          <ac:spMkLst>
            <pc:docMk/>
            <pc:sldMk cId="2926173080" sldId="1863"/>
            <ac:spMk id="5" creationId="{32F65896-815D-3921-D140-90D5FB67922C}"/>
          </ac:spMkLst>
        </pc:spChg>
        <pc:spChg chg="add del mod">
          <ac:chgData name="Daniel Khashabi" userId="62390808-c838-45e6-be59-d6fd0d208bc8" providerId="ADAL" clId="{BF4D372A-EB5D-9148-B8E0-DCF12512A5C1}" dt="2023-04-04T23:07:23.267" v="18727" actId="478"/>
          <ac:spMkLst>
            <pc:docMk/>
            <pc:sldMk cId="2926173080" sldId="1863"/>
            <ac:spMk id="6" creationId="{6BDA278B-2D24-A918-9D82-3B9A7DD08D76}"/>
          </ac:spMkLst>
        </pc:spChg>
        <pc:spChg chg="add mod">
          <ac:chgData name="Daniel Khashabi" userId="62390808-c838-45e6-be59-d6fd0d208bc8" providerId="ADAL" clId="{BF4D372A-EB5D-9148-B8E0-DCF12512A5C1}" dt="2023-03-31T18:17:35.447" v="4616" actId="1036"/>
          <ac:spMkLst>
            <pc:docMk/>
            <pc:sldMk cId="2926173080" sldId="1863"/>
            <ac:spMk id="7" creationId="{1D553103-A200-4464-4DFE-9C58EDFAC3D7}"/>
          </ac:spMkLst>
        </pc:spChg>
        <pc:spChg chg="add mod">
          <ac:chgData name="Daniel Khashabi" userId="62390808-c838-45e6-be59-d6fd0d208bc8" providerId="ADAL" clId="{BF4D372A-EB5D-9148-B8E0-DCF12512A5C1}" dt="2023-04-01T18:22:12.334" v="11021"/>
          <ac:spMkLst>
            <pc:docMk/>
            <pc:sldMk cId="2926173080" sldId="1863"/>
            <ac:spMk id="8" creationId="{D0A53981-A7E2-23E0-37A5-DFEF723B06BD}"/>
          </ac:spMkLst>
        </pc:spChg>
      </pc:sldChg>
      <pc:sldChg chg="addSp delSp modSp new mod delAnim modAnim">
        <pc:chgData name="Daniel Khashabi" userId="62390808-c838-45e6-be59-d6fd0d208bc8" providerId="ADAL" clId="{BF4D372A-EB5D-9148-B8E0-DCF12512A5C1}" dt="2023-04-05T02:50:20.548" v="19606" actId="20577"/>
        <pc:sldMkLst>
          <pc:docMk/>
          <pc:sldMk cId="4230646439" sldId="1864"/>
        </pc:sldMkLst>
        <pc:spChg chg="mod">
          <ac:chgData name="Daniel Khashabi" userId="62390808-c838-45e6-be59-d6fd0d208bc8" providerId="ADAL" clId="{BF4D372A-EB5D-9148-B8E0-DCF12512A5C1}" dt="2023-04-05T02:50:20.548" v="19606" actId="20577"/>
          <ac:spMkLst>
            <pc:docMk/>
            <pc:sldMk cId="4230646439" sldId="1864"/>
            <ac:spMk id="2" creationId="{6AAF27A3-D0B2-B4D7-C126-00F490CAECAF}"/>
          </ac:spMkLst>
        </pc:spChg>
        <pc:spChg chg="mod">
          <ac:chgData name="Daniel Khashabi" userId="62390808-c838-45e6-be59-d6fd0d208bc8" providerId="ADAL" clId="{BF4D372A-EB5D-9148-B8E0-DCF12512A5C1}" dt="2023-04-04T23:22:03.547" v="19312" actId="20577"/>
          <ac:spMkLst>
            <pc:docMk/>
            <pc:sldMk cId="4230646439" sldId="1864"/>
            <ac:spMk id="3" creationId="{7CBB0892-0E7E-ED8D-2A2B-D46C0CC1C958}"/>
          </ac:spMkLst>
        </pc:spChg>
        <pc:spChg chg="add del mod">
          <ac:chgData name="Daniel Khashabi" userId="62390808-c838-45e6-be59-d6fd0d208bc8" providerId="ADAL" clId="{BF4D372A-EB5D-9148-B8E0-DCF12512A5C1}" dt="2023-03-31T18:19:16.151" v="4656" actId="478"/>
          <ac:spMkLst>
            <pc:docMk/>
            <pc:sldMk cId="4230646439" sldId="1864"/>
            <ac:spMk id="5" creationId="{595BD555-B0DF-DE27-6C0D-3F5D12220962}"/>
          </ac:spMkLst>
        </pc:spChg>
        <pc:spChg chg="add mod">
          <ac:chgData name="Daniel Khashabi" userId="62390808-c838-45e6-be59-d6fd0d208bc8" providerId="ADAL" clId="{BF4D372A-EB5D-9148-B8E0-DCF12512A5C1}" dt="2023-04-04T15:51:28.727" v="18292" actId="207"/>
          <ac:spMkLst>
            <pc:docMk/>
            <pc:sldMk cId="4230646439" sldId="1864"/>
            <ac:spMk id="7" creationId="{61B2DC1D-5BFE-545A-5D6E-A67E1FE02204}"/>
          </ac:spMkLst>
        </pc:spChg>
        <pc:spChg chg="add del mod">
          <ac:chgData name="Daniel Khashabi" userId="62390808-c838-45e6-be59-d6fd0d208bc8" providerId="ADAL" clId="{BF4D372A-EB5D-9148-B8E0-DCF12512A5C1}" dt="2023-03-31T18:30:19.880" v="4827" actId="478"/>
          <ac:spMkLst>
            <pc:docMk/>
            <pc:sldMk cId="4230646439" sldId="1864"/>
            <ac:spMk id="8" creationId="{646D9FE5-2890-8F4E-E0B2-3E1954423524}"/>
          </ac:spMkLst>
        </pc:spChg>
        <pc:spChg chg="add del mod">
          <ac:chgData name="Daniel Khashabi" userId="62390808-c838-45e6-be59-d6fd0d208bc8" providerId="ADAL" clId="{BF4D372A-EB5D-9148-B8E0-DCF12512A5C1}" dt="2023-03-31T18:31:39.750" v="4895" actId="478"/>
          <ac:spMkLst>
            <pc:docMk/>
            <pc:sldMk cId="4230646439" sldId="1864"/>
            <ac:spMk id="9" creationId="{7AE6370E-4CFC-FA86-748F-59D85B48AD61}"/>
          </ac:spMkLst>
        </pc:spChg>
        <pc:spChg chg="add del mod">
          <ac:chgData name="Daniel Khashabi" userId="62390808-c838-45e6-be59-d6fd0d208bc8" providerId="ADAL" clId="{BF4D372A-EB5D-9148-B8E0-DCF12512A5C1}" dt="2023-03-31T20:09:39.448" v="5093" actId="21"/>
          <ac:spMkLst>
            <pc:docMk/>
            <pc:sldMk cId="4230646439" sldId="1864"/>
            <ac:spMk id="10" creationId="{6982A06C-DF03-4BB4-826B-5F456B7E8722}"/>
          </ac:spMkLst>
        </pc:spChg>
        <pc:spChg chg="add mod">
          <ac:chgData name="Daniel Khashabi" userId="62390808-c838-45e6-be59-d6fd0d208bc8" providerId="ADAL" clId="{BF4D372A-EB5D-9148-B8E0-DCF12512A5C1}" dt="2023-03-31T20:11:16.796" v="5144" actId="1035"/>
          <ac:spMkLst>
            <pc:docMk/>
            <pc:sldMk cId="4230646439" sldId="1864"/>
            <ac:spMk id="11" creationId="{5F4B5BDD-F1E3-F0D3-E511-B3219807DE65}"/>
          </ac:spMkLst>
        </pc:spChg>
        <pc:spChg chg="add mod">
          <ac:chgData name="Daniel Khashabi" userId="62390808-c838-45e6-be59-d6fd0d208bc8" providerId="ADAL" clId="{BF4D372A-EB5D-9148-B8E0-DCF12512A5C1}" dt="2023-04-01T01:25:18.281" v="5385" actId="1035"/>
          <ac:spMkLst>
            <pc:docMk/>
            <pc:sldMk cId="4230646439" sldId="1864"/>
            <ac:spMk id="12" creationId="{1A6D950B-53EF-01C4-6CF1-2E8FDCCA17C8}"/>
          </ac:spMkLst>
        </pc:spChg>
        <pc:spChg chg="add mod">
          <ac:chgData name="Daniel Khashabi" userId="62390808-c838-45e6-be59-d6fd0d208bc8" providerId="ADAL" clId="{BF4D372A-EB5D-9148-B8E0-DCF12512A5C1}" dt="2023-03-31T20:11:16.796" v="5144" actId="1035"/>
          <ac:spMkLst>
            <pc:docMk/>
            <pc:sldMk cId="4230646439" sldId="1864"/>
            <ac:spMk id="13" creationId="{B77FDC9B-EC9D-BB8E-204D-82C4FE8C5D27}"/>
          </ac:spMkLst>
        </pc:spChg>
        <pc:spChg chg="add del mod">
          <ac:chgData name="Daniel Khashabi" userId="62390808-c838-45e6-be59-d6fd0d208bc8" providerId="ADAL" clId="{BF4D372A-EB5D-9148-B8E0-DCF12512A5C1}" dt="2023-03-31T20:09:39.448" v="5093" actId="21"/>
          <ac:spMkLst>
            <pc:docMk/>
            <pc:sldMk cId="4230646439" sldId="1864"/>
            <ac:spMk id="14" creationId="{76A64C7E-B4A7-D9C8-78B6-02B9344F095B}"/>
          </ac:spMkLst>
        </pc:spChg>
        <pc:spChg chg="add del mod">
          <ac:chgData name="Daniel Khashabi" userId="62390808-c838-45e6-be59-d6fd0d208bc8" providerId="ADAL" clId="{BF4D372A-EB5D-9148-B8E0-DCF12512A5C1}" dt="2023-03-31T20:10:59.946" v="5129" actId="478"/>
          <ac:spMkLst>
            <pc:docMk/>
            <pc:sldMk cId="4230646439" sldId="1864"/>
            <ac:spMk id="15" creationId="{A36AB14A-5D23-39AD-0ACC-80D82CA9C86B}"/>
          </ac:spMkLst>
        </pc:spChg>
        <pc:spChg chg="add del mod">
          <ac:chgData name="Daniel Khashabi" userId="62390808-c838-45e6-be59-d6fd0d208bc8" providerId="ADAL" clId="{BF4D372A-EB5D-9148-B8E0-DCF12512A5C1}" dt="2023-03-31T20:10:59.946" v="5129" actId="478"/>
          <ac:spMkLst>
            <pc:docMk/>
            <pc:sldMk cId="4230646439" sldId="1864"/>
            <ac:spMk id="16" creationId="{93F8F6C2-224A-A2FB-5788-9E012514EFAE}"/>
          </ac:spMkLst>
        </pc:spChg>
        <pc:spChg chg="add mod">
          <ac:chgData name="Daniel Khashabi" userId="62390808-c838-45e6-be59-d6fd0d208bc8" providerId="ADAL" clId="{BF4D372A-EB5D-9148-B8E0-DCF12512A5C1}" dt="2023-03-31T20:11:16.796" v="5144" actId="1035"/>
          <ac:spMkLst>
            <pc:docMk/>
            <pc:sldMk cId="4230646439" sldId="1864"/>
            <ac:spMk id="17" creationId="{5D4F1185-03E6-4419-D7FA-CFF19AD0E86E}"/>
          </ac:spMkLst>
        </pc:spChg>
        <pc:spChg chg="add mod">
          <ac:chgData name="Daniel Khashabi" userId="62390808-c838-45e6-be59-d6fd0d208bc8" providerId="ADAL" clId="{BF4D372A-EB5D-9148-B8E0-DCF12512A5C1}" dt="2023-03-31T20:11:16.796" v="5144" actId="1035"/>
          <ac:spMkLst>
            <pc:docMk/>
            <pc:sldMk cId="4230646439" sldId="1864"/>
            <ac:spMk id="18" creationId="{25B4F5E4-B863-C358-1C85-E8FF52037EE0}"/>
          </ac:spMkLst>
        </pc:spChg>
        <pc:spChg chg="add mod">
          <ac:chgData name="Daniel Khashabi" userId="62390808-c838-45e6-be59-d6fd0d208bc8" providerId="ADAL" clId="{BF4D372A-EB5D-9148-B8E0-DCF12512A5C1}" dt="2023-04-04T15:51:45.289" v="18298" actId="20577"/>
          <ac:spMkLst>
            <pc:docMk/>
            <pc:sldMk cId="4230646439" sldId="1864"/>
            <ac:spMk id="19" creationId="{0A53F522-7FDE-1ACD-1D60-8EB2161E843B}"/>
          </ac:spMkLst>
        </pc:spChg>
        <pc:spChg chg="add mod">
          <ac:chgData name="Daniel Khashabi" userId="62390808-c838-45e6-be59-d6fd0d208bc8" providerId="ADAL" clId="{BF4D372A-EB5D-9148-B8E0-DCF12512A5C1}" dt="2023-04-01T01:27:49.318" v="5428" actId="1035"/>
          <ac:spMkLst>
            <pc:docMk/>
            <pc:sldMk cId="4230646439" sldId="1864"/>
            <ac:spMk id="20" creationId="{82E98689-0C6C-6F77-35E3-53CEBF6FEF61}"/>
          </ac:spMkLst>
        </pc:spChg>
        <pc:spChg chg="add mod">
          <ac:chgData name="Daniel Khashabi" userId="62390808-c838-45e6-be59-d6fd0d208bc8" providerId="ADAL" clId="{BF4D372A-EB5D-9148-B8E0-DCF12512A5C1}" dt="2023-04-01T01:27:49.318" v="5428" actId="1035"/>
          <ac:spMkLst>
            <pc:docMk/>
            <pc:sldMk cId="4230646439" sldId="1864"/>
            <ac:spMk id="21" creationId="{F9592360-9679-4F45-4927-F7A74C81BEA9}"/>
          </ac:spMkLst>
        </pc:spChg>
        <pc:spChg chg="add mod">
          <ac:chgData name="Daniel Khashabi" userId="62390808-c838-45e6-be59-d6fd0d208bc8" providerId="ADAL" clId="{BF4D372A-EB5D-9148-B8E0-DCF12512A5C1}" dt="2023-04-04T15:51:51.685" v="18301" actId="20577"/>
          <ac:spMkLst>
            <pc:docMk/>
            <pc:sldMk cId="4230646439" sldId="1864"/>
            <ac:spMk id="22" creationId="{A954EB37-511C-FDAD-117E-69C01627356C}"/>
          </ac:spMkLst>
        </pc:spChg>
      </pc:sldChg>
      <pc:sldChg chg="addSp delSp modSp add mod delAnim modAnim">
        <pc:chgData name="Daniel Khashabi" userId="62390808-c838-45e6-be59-d6fd0d208bc8" providerId="ADAL" clId="{BF4D372A-EB5D-9148-B8E0-DCF12512A5C1}" dt="2023-04-04T16:02:11.644" v="18647"/>
        <pc:sldMkLst>
          <pc:docMk/>
          <pc:sldMk cId="2490936883" sldId="1865"/>
        </pc:sldMkLst>
        <pc:spChg chg="mod">
          <ac:chgData name="Daniel Khashabi" userId="62390808-c838-45e6-be59-d6fd0d208bc8" providerId="ADAL" clId="{BF4D372A-EB5D-9148-B8E0-DCF12512A5C1}" dt="2023-04-01T01:31:26.222" v="5662" actId="20577"/>
          <ac:spMkLst>
            <pc:docMk/>
            <pc:sldMk cId="2490936883" sldId="1865"/>
            <ac:spMk id="3" creationId="{7CBB0892-0E7E-ED8D-2A2B-D46C0CC1C958}"/>
          </ac:spMkLst>
        </pc:spChg>
        <pc:spChg chg="add mod">
          <ac:chgData name="Daniel Khashabi" userId="62390808-c838-45e6-be59-d6fd0d208bc8" providerId="ADAL" clId="{BF4D372A-EB5D-9148-B8E0-DCF12512A5C1}" dt="2023-04-04T16:01:52.331" v="18645" actId="207"/>
          <ac:spMkLst>
            <pc:docMk/>
            <pc:sldMk cId="2490936883" sldId="1865"/>
            <ac:spMk id="4" creationId="{A8978234-F447-5EEB-54BF-E6B2EC8CEE3B}"/>
          </ac:spMkLst>
        </pc:spChg>
        <pc:spChg chg="add mod">
          <ac:chgData name="Daniel Khashabi" userId="62390808-c838-45e6-be59-d6fd0d208bc8" providerId="ADAL" clId="{BF4D372A-EB5D-9148-B8E0-DCF12512A5C1}" dt="2023-04-01T18:22:23.296" v="11023"/>
          <ac:spMkLst>
            <pc:docMk/>
            <pc:sldMk cId="2490936883" sldId="1865"/>
            <ac:spMk id="5" creationId="{11AA8CB1-72F8-32D5-5E86-4FE7BE4909BD}"/>
          </ac:spMkLst>
        </pc:spChg>
        <pc:spChg chg="add del mod">
          <ac:chgData name="Daniel Khashabi" userId="62390808-c838-45e6-be59-d6fd0d208bc8" providerId="ADAL" clId="{BF4D372A-EB5D-9148-B8E0-DCF12512A5C1}" dt="2023-04-01T01:45:20.282" v="5766" actId="478"/>
          <ac:spMkLst>
            <pc:docMk/>
            <pc:sldMk cId="2490936883" sldId="1865"/>
            <ac:spMk id="6" creationId="{7BFEB26B-E522-8190-53E6-748CEE7A6D0D}"/>
          </ac:spMkLst>
        </pc:spChg>
        <pc:spChg chg="del">
          <ac:chgData name="Daniel Khashabi" userId="62390808-c838-45e6-be59-d6fd0d208bc8" providerId="ADAL" clId="{BF4D372A-EB5D-9148-B8E0-DCF12512A5C1}" dt="2023-04-01T01:15:08.045" v="5232" actId="478"/>
          <ac:spMkLst>
            <pc:docMk/>
            <pc:sldMk cId="2490936883" sldId="1865"/>
            <ac:spMk id="7" creationId="{61B2DC1D-5BFE-545A-5D6E-A67E1FE02204}"/>
          </ac:spMkLst>
        </pc:spChg>
        <pc:spChg chg="add mod">
          <ac:chgData name="Daniel Khashabi" userId="62390808-c838-45e6-be59-d6fd0d208bc8" providerId="ADAL" clId="{BF4D372A-EB5D-9148-B8E0-DCF12512A5C1}" dt="2023-04-04T15:51:11.965" v="18287" actId="207"/>
          <ac:spMkLst>
            <pc:docMk/>
            <pc:sldMk cId="2490936883" sldId="1865"/>
            <ac:spMk id="8" creationId="{1AA5E4D4-8814-7E1E-3464-2F13E2B994A8}"/>
          </ac:spMkLst>
        </pc:spChg>
        <pc:spChg chg="del">
          <ac:chgData name="Daniel Khashabi" userId="62390808-c838-45e6-be59-d6fd0d208bc8" providerId="ADAL" clId="{BF4D372A-EB5D-9148-B8E0-DCF12512A5C1}" dt="2023-04-01T01:15:10.798" v="5233" actId="478"/>
          <ac:spMkLst>
            <pc:docMk/>
            <pc:sldMk cId="2490936883" sldId="1865"/>
            <ac:spMk id="11" creationId="{5F4B5BDD-F1E3-F0D3-E511-B3219807DE65}"/>
          </ac:spMkLst>
        </pc:spChg>
        <pc:spChg chg="del">
          <ac:chgData name="Daniel Khashabi" userId="62390808-c838-45e6-be59-d6fd0d208bc8" providerId="ADAL" clId="{BF4D372A-EB5D-9148-B8E0-DCF12512A5C1}" dt="2023-04-01T18:22:23.024" v="11022" actId="478"/>
          <ac:spMkLst>
            <pc:docMk/>
            <pc:sldMk cId="2490936883" sldId="1865"/>
            <ac:spMk id="12" creationId="{1A6D950B-53EF-01C4-6CF1-2E8FDCCA17C8}"/>
          </ac:spMkLst>
        </pc:spChg>
        <pc:spChg chg="del">
          <ac:chgData name="Daniel Khashabi" userId="62390808-c838-45e6-be59-d6fd0d208bc8" providerId="ADAL" clId="{BF4D372A-EB5D-9148-B8E0-DCF12512A5C1}" dt="2023-04-01T01:15:10.798" v="5233" actId="478"/>
          <ac:spMkLst>
            <pc:docMk/>
            <pc:sldMk cId="2490936883" sldId="1865"/>
            <ac:spMk id="13" creationId="{B77FDC9B-EC9D-BB8E-204D-82C4FE8C5D27}"/>
          </ac:spMkLst>
        </pc:spChg>
        <pc:spChg chg="del">
          <ac:chgData name="Daniel Khashabi" userId="62390808-c838-45e6-be59-d6fd0d208bc8" providerId="ADAL" clId="{BF4D372A-EB5D-9148-B8E0-DCF12512A5C1}" dt="2023-04-01T01:15:12.422" v="5234" actId="478"/>
          <ac:spMkLst>
            <pc:docMk/>
            <pc:sldMk cId="2490936883" sldId="1865"/>
            <ac:spMk id="17" creationId="{5D4F1185-03E6-4419-D7FA-CFF19AD0E86E}"/>
          </ac:spMkLst>
        </pc:spChg>
        <pc:spChg chg="del">
          <ac:chgData name="Daniel Khashabi" userId="62390808-c838-45e6-be59-d6fd0d208bc8" providerId="ADAL" clId="{BF4D372A-EB5D-9148-B8E0-DCF12512A5C1}" dt="2023-04-01T01:15:12.422" v="5234" actId="478"/>
          <ac:spMkLst>
            <pc:docMk/>
            <pc:sldMk cId="2490936883" sldId="1865"/>
            <ac:spMk id="18" creationId="{25B4F5E4-B863-C358-1C85-E8FF52037EE0}"/>
          </ac:spMkLst>
        </pc:spChg>
        <pc:spChg chg="del mod">
          <ac:chgData name="Daniel Khashabi" userId="62390808-c838-45e6-be59-d6fd0d208bc8" providerId="ADAL" clId="{BF4D372A-EB5D-9148-B8E0-DCF12512A5C1}" dt="2023-04-01T01:25:10.115" v="5371" actId="21"/>
          <ac:spMkLst>
            <pc:docMk/>
            <pc:sldMk cId="2490936883" sldId="1865"/>
            <ac:spMk id="19" creationId="{0A53F522-7FDE-1ACD-1D60-8EB2161E843B}"/>
          </ac:spMkLst>
        </pc:spChg>
        <pc:spChg chg="del mod">
          <ac:chgData name="Daniel Khashabi" userId="62390808-c838-45e6-be59-d6fd0d208bc8" providerId="ADAL" clId="{BF4D372A-EB5D-9148-B8E0-DCF12512A5C1}" dt="2023-04-01T01:29:12.105" v="5497" actId="478"/>
          <ac:spMkLst>
            <pc:docMk/>
            <pc:sldMk cId="2490936883" sldId="1865"/>
            <ac:spMk id="20" creationId="{82E98689-0C6C-6F77-35E3-53CEBF6FEF61}"/>
          </ac:spMkLst>
        </pc:spChg>
        <pc:spChg chg="mod">
          <ac:chgData name="Daniel Khashabi" userId="62390808-c838-45e6-be59-d6fd0d208bc8" providerId="ADAL" clId="{BF4D372A-EB5D-9148-B8E0-DCF12512A5C1}" dt="2023-04-01T01:45:13.513" v="5762"/>
          <ac:spMkLst>
            <pc:docMk/>
            <pc:sldMk cId="2490936883" sldId="1865"/>
            <ac:spMk id="21" creationId="{F9592360-9679-4F45-4927-F7A74C81BEA9}"/>
          </ac:spMkLst>
        </pc:spChg>
      </pc:sldChg>
      <pc:sldChg chg="new del">
        <pc:chgData name="Daniel Khashabi" userId="62390808-c838-45e6-be59-d6fd0d208bc8" providerId="ADAL" clId="{BF4D372A-EB5D-9148-B8E0-DCF12512A5C1}" dt="2023-04-01T01:43:56.541" v="5680" actId="680"/>
        <pc:sldMkLst>
          <pc:docMk/>
          <pc:sldMk cId="703748071" sldId="1866"/>
        </pc:sldMkLst>
      </pc:sldChg>
      <pc:sldChg chg="addSp delSp modSp new mod modAnim">
        <pc:chgData name="Daniel Khashabi" userId="62390808-c838-45e6-be59-d6fd0d208bc8" providerId="ADAL" clId="{BF4D372A-EB5D-9148-B8E0-DCF12512A5C1}" dt="2023-04-04T15:41:56.288" v="18240"/>
        <pc:sldMkLst>
          <pc:docMk/>
          <pc:sldMk cId="2701065433" sldId="1866"/>
        </pc:sldMkLst>
        <pc:spChg chg="mod">
          <ac:chgData name="Daniel Khashabi" userId="62390808-c838-45e6-be59-d6fd0d208bc8" providerId="ADAL" clId="{BF4D372A-EB5D-9148-B8E0-DCF12512A5C1}" dt="2023-04-01T01:44:38.017" v="5759" actId="20577"/>
          <ac:spMkLst>
            <pc:docMk/>
            <pc:sldMk cId="2701065433" sldId="1866"/>
            <ac:spMk id="2" creationId="{B3D650A1-34D0-3212-BBF3-7F6B7286685A}"/>
          </ac:spMkLst>
        </pc:spChg>
        <pc:spChg chg="mod">
          <ac:chgData name="Daniel Khashabi" userId="62390808-c838-45e6-be59-d6fd0d208bc8" providerId="ADAL" clId="{BF4D372A-EB5D-9148-B8E0-DCF12512A5C1}" dt="2023-04-04T15:41:50.136" v="18239" actId="207"/>
          <ac:spMkLst>
            <pc:docMk/>
            <pc:sldMk cId="2701065433" sldId="1866"/>
            <ac:spMk id="3" creationId="{E7D0A337-4CAC-79D1-8B4F-247D7D242C2A}"/>
          </ac:spMkLst>
        </pc:spChg>
        <pc:spChg chg="add del mod">
          <ac:chgData name="Daniel Khashabi" userId="62390808-c838-45e6-be59-d6fd0d208bc8" providerId="ADAL" clId="{BF4D372A-EB5D-9148-B8E0-DCF12512A5C1}" dt="2023-04-04T15:41:17.344" v="18232" actId="478"/>
          <ac:spMkLst>
            <pc:docMk/>
            <pc:sldMk cId="2701065433" sldId="1866"/>
            <ac:spMk id="4" creationId="{95FD71D8-098E-FBC6-C698-FB7AE9D55AE9}"/>
          </ac:spMkLst>
        </pc:spChg>
        <pc:spChg chg="add del mod">
          <ac:chgData name="Daniel Khashabi" userId="62390808-c838-45e6-be59-d6fd0d208bc8" providerId="ADAL" clId="{BF4D372A-EB5D-9148-B8E0-DCF12512A5C1}" dt="2023-04-04T15:41:17.344" v="18232" actId="478"/>
          <ac:spMkLst>
            <pc:docMk/>
            <pc:sldMk cId="2701065433" sldId="1866"/>
            <ac:spMk id="5" creationId="{8E6D79ED-ADDD-4451-C8EE-C15089B7E101}"/>
          </ac:spMkLst>
        </pc:spChg>
        <pc:spChg chg="add del mod">
          <ac:chgData name="Daniel Khashabi" userId="62390808-c838-45e6-be59-d6fd0d208bc8" providerId="ADAL" clId="{BF4D372A-EB5D-9148-B8E0-DCF12512A5C1}" dt="2023-04-04T15:41:17.344" v="18232" actId="478"/>
          <ac:spMkLst>
            <pc:docMk/>
            <pc:sldMk cId="2701065433" sldId="1866"/>
            <ac:spMk id="6" creationId="{1C9652F1-FC7F-6D9A-07CA-86DE3BF2EF7E}"/>
          </ac:spMkLst>
        </pc:spChg>
        <pc:spChg chg="add del mod">
          <ac:chgData name="Daniel Khashabi" userId="62390808-c838-45e6-be59-d6fd0d208bc8" providerId="ADAL" clId="{BF4D372A-EB5D-9148-B8E0-DCF12512A5C1}" dt="2023-04-04T15:41:18.484" v="18233" actId="478"/>
          <ac:spMkLst>
            <pc:docMk/>
            <pc:sldMk cId="2701065433" sldId="1866"/>
            <ac:spMk id="7" creationId="{E9F9EAC9-DA13-BFD4-F716-129FFAAEC114}"/>
          </ac:spMkLst>
        </pc:spChg>
      </pc:sldChg>
      <pc:sldChg chg="addSp delSp modSp add mod modAnim">
        <pc:chgData name="Daniel Khashabi" userId="62390808-c838-45e6-be59-d6fd0d208bc8" providerId="ADAL" clId="{BF4D372A-EB5D-9148-B8E0-DCF12512A5C1}" dt="2023-04-04T23:24:41.533" v="19421" actId="20577"/>
        <pc:sldMkLst>
          <pc:docMk/>
          <pc:sldMk cId="658193200" sldId="1867"/>
        </pc:sldMkLst>
        <pc:spChg chg="mod">
          <ac:chgData name="Daniel Khashabi" userId="62390808-c838-45e6-be59-d6fd0d208bc8" providerId="ADAL" clId="{BF4D372A-EB5D-9148-B8E0-DCF12512A5C1}" dt="2023-04-04T15:42:36.431" v="18249" actId="404"/>
          <ac:spMkLst>
            <pc:docMk/>
            <pc:sldMk cId="658193200" sldId="1867"/>
            <ac:spMk id="3" creationId="{E7D0A337-4CAC-79D1-8B4F-247D7D242C2A}"/>
          </ac:spMkLst>
        </pc:spChg>
        <pc:spChg chg="del">
          <ac:chgData name="Daniel Khashabi" userId="62390808-c838-45e6-be59-d6fd0d208bc8" providerId="ADAL" clId="{BF4D372A-EB5D-9148-B8E0-DCF12512A5C1}" dt="2023-04-01T01:58:31.049" v="6401" actId="478"/>
          <ac:spMkLst>
            <pc:docMk/>
            <pc:sldMk cId="658193200" sldId="1867"/>
            <ac:spMk id="4" creationId="{95FD71D8-098E-FBC6-C698-FB7AE9D55AE9}"/>
          </ac:spMkLst>
        </pc:spChg>
        <pc:spChg chg="add mod">
          <ac:chgData name="Daniel Khashabi" userId="62390808-c838-45e6-be59-d6fd0d208bc8" providerId="ADAL" clId="{BF4D372A-EB5D-9148-B8E0-DCF12512A5C1}" dt="2023-04-01T18:22:29.378" v="11024"/>
          <ac:spMkLst>
            <pc:docMk/>
            <pc:sldMk cId="658193200" sldId="1867"/>
            <ac:spMk id="4" creationId="{CA7022E6-52C2-A0F3-93B9-893D4B453954}"/>
          </ac:spMkLst>
        </pc:spChg>
        <pc:spChg chg="del">
          <ac:chgData name="Daniel Khashabi" userId="62390808-c838-45e6-be59-d6fd0d208bc8" providerId="ADAL" clId="{BF4D372A-EB5D-9148-B8E0-DCF12512A5C1}" dt="2023-04-01T01:58:31.049" v="6401" actId="478"/>
          <ac:spMkLst>
            <pc:docMk/>
            <pc:sldMk cId="658193200" sldId="1867"/>
            <ac:spMk id="5" creationId="{8E6D79ED-ADDD-4451-C8EE-C15089B7E101}"/>
          </ac:spMkLst>
        </pc:spChg>
        <pc:spChg chg="del">
          <ac:chgData name="Daniel Khashabi" userId="62390808-c838-45e6-be59-d6fd0d208bc8" providerId="ADAL" clId="{BF4D372A-EB5D-9148-B8E0-DCF12512A5C1}" dt="2023-04-01T01:58:31.049" v="6401" actId="478"/>
          <ac:spMkLst>
            <pc:docMk/>
            <pc:sldMk cId="658193200" sldId="1867"/>
            <ac:spMk id="6" creationId="{1C9652F1-FC7F-6D9A-07CA-86DE3BF2EF7E}"/>
          </ac:spMkLst>
        </pc:spChg>
        <pc:spChg chg="mod">
          <ac:chgData name="Daniel Khashabi" userId="62390808-c838-45e6-be59-d6fd0d208bc8" providerId="ADAL" clId="{BF4D372A-EB5D-9148-B8E0-DCF12512A5C1}" dt="2023-04-01T03:23:14.406" v="6837" actId="1035"/>
          <ac:spMkLst>
            <pc:docMk/>
            <pc:sldMk cId="658193200" sldId="1867"/>
            <ac:spMk id="7" creationId="{E9F9EAC9-DA13-BFD4-F716-129FFAAEC114}"/>
          </ac:spMkLst>
        </pc:spChg>
        <pc:spChg chg="add del mod">
          <ac:chgData name="Daniel Khashabi" userId="62390808-c838-45e6-be59-d6fd0d208bc8" providerId="ADAL" clId="{BF4D372A-EB5D-9148-B8E0-DCF12512A5C1}" dt="2023-04-01T02:03:22.883" v="6416" actId="478"/>
          <ac:spMkLst>
            <pc:docMk/>
            <pc:sldMk cId="658193200" sldId="1867"/>
            <ac:spMk id="8" creationId="{EC4F34FF-AC8F-3242-4D33-9B5F53E4BCBB}"/>
          </ac:spMkLst>
        </pc:spChg>
        <pc:spChg chg="add del mod">
          <ac:chgData name="Daniel Khashabi" userId="62390808-c838-45e6-be59-d6fd0d208bc8" providerId="ADAL" clId="{BF4D372A-EB5D-9148-B8E0-DCF12512A5C1}" dt="2023-04-01T02:03:22.883" v="6416" actId="478"/>
          <ac:spMkLst>
            <pc:docMk/>
            <pc:sldMk cId="658193200" sldId="1867"/>
            <ac:spMk id="9" creationId="{98E42926-E9C2-5ABE-1C65-EB1FC8E5EC12}"/>
          </ac:spMkLst>
        </pc:spChg>
        <pc:spChg chg="add del mod">
          <ac:chgData name="Daniel Khashabi" userId="62390808-c838-45e6-be59-d6fd0d208bc8" providerId="ADAL" clId="{BF4D372A-EB5D-9148-B8E0-DCF12512A5C1}" dt="2023-04-01T02:03:22.883" v="6416" actId="478"/>
          <ac:spMkLst>
            <pc:docMk/>
            <pc:sldMk cId="658193200" sldId="1867"/>
            <ac:spMk id="10" creationId="{8BA2E39B-EA07-8B2B-79A5-DFDFE727070C}"/>
          </ac:spMkLst>
        </pc:spChg>
        <pc:spChg chg="add mod">
          <ac:chgData name="Daniel Khashabi" userId="62390808-c838-45e6-be59-d6fd0d208bc8" providerId="ADAL" clId="{BF4D372A-EB5D-9148-B8E0-DCF12512A5C1}" dt="2023-04-01T02:07:56.368" v="6667" actId="1038"/>
          <ac:spMkLst>
            <pc:docMk/>
            <pc:sldMk cId="658193200" sldId="1867"/>
            <ac:spMk id="11" creationId="{4F578D00-170D-02D0-270F-781DCD935BD0}"/>
          </ac:spMkLst>
        </pc:spChg>
        <pc:spChg chg="add mod">
          <ac:chgData name="Daniel Khashabi" userId="62390808-c838-45e6-be59-d6fd0d208bc8" providerId="ADAL" clId="{BF4D372A-EB5D-9148-B8E0-DCF12512A5C1}" dt="2023-04-01T02:07:56.368" v="6667" actId="1038"/>
          <ac:spMkLst>
            <pc:docMk/>
            <pc:sldMk cId="658193200" sldId="1867"/>
            <ac:spMk id="12" creationId="{91296930-0005-B6AF-AA84-DE1D7A9BBB2D}"/>
          </ac:spMkLst>
        </pc:spChg>
        <pc:spChg chg="add mod">
          <ac:chgData name="Daniel Khashabi" userId="62390808-c838-45e6-be59-d6fd0d208bc8" providerId="ADAL" clId="{BF4D372A-EB5D-9148-B8E0-DCF12512A5C1}" dt="2023-04-01T02:07:56.368" v="6667" actId="1038"/>
          <ac:spMkLst>
            <pc:docMk/>
            <pc:sldMk cId="658193200" sldId="1867"/>
            <ac:spMk id="13" creationId="{9B8AAEC2-9996-8E31-BEB5-C9D6C96D4F93}"/>
          </ac:spMkLst>
        </pc:spChg>
        <pc:spChg chg="add del mod">
          <ac:chgData name="Daniel Khashabi" userId="62390808-c838-45e6-be59-d6fd0d208bc8" providerId="ADAL" clId="{BF4D372A-EB5D-9148-B8E0-DCF12512A5C1}" dt="2023-04-01T02:05:44.419" v="6576" actId="478"/>
          <ac:spMkLst>
            <pc:docMk/>
            <pc:sldMk cId="658193200" sldId="1867"/>
            <ac:spMk id="14" creationId="{764F7979-0AD3-6176-ED2D-31B38381FCF4}"/>
          </ac:spMkLst>
        </pc:spChg>
        <pc:spChg chg="add mod">
          <ac:chgData name="Daniel Khashabi" userId="62390808-c838-45e6-be59-d6fd0d208bc8" providerId="ADAL" clId="{BF4D372A-EB5D-9148-B8E0-DCF12512A5C1}" dt="2023-04-01T02:07:56.368" v="6667" actId="1038"/>
          <ac:spMkLst>
            <pc:docMk/>
            <pc:sldMk cId="658193200" sldId="1867"/>
            <ac:spMk id="15" creationId="{F17F3128-140C-70F9-F96B-0D3165F044DC}"/>
          </ac:spMkLst>
        </pc:spChg>
        <pc:spChg chg="add mod">
          <ac:chgData name="Daniel Khashabi" userId="62390808-c838-45e6-be59-d6fd0d208bc8" providerId="ADAL" clId="{BF4D372A-EB5D-9148-B8E0-DCF12512A5C1}" dt="2023-04-01T02:07:56.368" v="6667" actId="1038"/>
          <ac:spMkLst>
            <pc:docMk/>
            <pc:sldMk cId="658193200" sldId="1867"/>
            <ac:spMk id="16" creationId="{C1247B35-5925-B187-A7BA-EDC9FA368AF0}"/>
          </ac:spMkLst>
        </pc:spChg>
        <pc:spChg chg="add mod">
          <ac:chgData name="Daniel Khashabi" userId="62390808-c838-45e6-be59-d6fd0d208bc8" providerId="ADAL" clId="{BF4D372A-EB5D-9148-B8E0-DCF12512A5C1}" dt="2023-04-01T02:07:56.368" v="6667" actId="1038"/>
          <ac:spMkLst>
            <pc:docMk/>
            <pc:sldMk cId="658193200" sldId="1867"/>
            <ac:spMk id="18" creationId="{16CC0E19-6B77-981D-80C8-C54267206030}"/>
          </ac:spMkLst>
        </pc:spChg>
        <pc:spChg chg="add mod">
          <ac:chgData name="Daniel Khashabi" userId="62390808-c838-45e6-be59-d6fd0d208bc8" providerId="ADAL" clId="{BF4D372A-EB5D-9148-B8E0-DCF12512A5C1}" dt="2023-04-01T02:07:56.368" v="6667" actId="1038"/>
          <ac:spMkLst>
            <pc:docMk/>
            <pc:sldMk cId="658193200" sldId="1867"/>
            <ac:spMk id="20" creationId="{92E7FA93-A42F-2C40-C7BD-5D42AFD27F47}"/>
          </ac:spMkLst>
        </pc:spChg>
        <pc:spChg chg="add mod">
          <ac:chgData name="Daniel Khashabi" userId="62390808-c838-45e6-be59-d6fd0d208bc8" providerId="ADAL" clId="{BF4D372A-EB5D-9148-B8E0-DCF12512A5C1}" dt="2023-04-01T02:07:56.368" v="6667" actId="1038"/>
          <ac:spMkLst>
            <pc:docMk/>
            <pc:sldMk cId="658193200" sldId="1867"/>
            <ac:spMk id="21" creationId="{EF87413C-1F79-D93A-A900-95FA6B8B1618}"/>
          </ac:spMkLst>
        </pc:spChg>
        <pc:spChg chg="add mod">
          <ac:chgData name="Daniel Khashabi" userId="62390808-c838-45e6-be59-d6fd0d208bc8" providerId="ADAL" clId="{BF4D372A-EB5D-9148-B8E0-DCF12512A5C1}" dt="2023-04-01T02:09:03.822" v="6711" actId="1037"/>
          <ac:spMkLst>
            <pc:docMk/>
            <pc:sldMk cId="658193200" sldId="1867"/>
            <ac:spMk id="23" creationId="{5A9B7D9E-8E15-816D-BC89-0C2B9F6266A4}"/>
          </ac:spMkLst>
        </pc:spChg>
        <pc:spChg chg="add del mod">
          <ac:chgData name="Daniel Khashabi" userId="62390808-c838-45e6-be59-d6fd0d208bc8" providerId="ADAL" clId="{BF4D372A-EB5D-9148-B8E0-DCF12512A5C1}" dt="2023-04-01T03:23:00.313" v="6828" actId="478"/>
          <ac:spMkLst>
            <pc:docMk/>
            <pc:sldMk cId="658193200" sldId="1867"/>
            <ac:spMk id="24" creationId="{2600F06F-C960-CADA-DFEA-55AAC4AE9623}"/>
          </ac:spMkLst>
        </pc:spChg>
        <pc:spChg chg="add del mod">
          <ac:chgData name="Daniel Khashabi" userId="62390808-c838-45e6-be59-d6fd0d208bc8" providerId="ADAL" clId="{BF4D372A-EB5D-9148-B8E0-DCF12512A5C1}" dt="2023-04-01T03:23:00.313" v="6828" actId="478"/>
          <ac:spMkLst>
            <pc:docMk/>
            <pc:sldMk cId="658193200" sldId="1867"/>
            <ac:spMk id="25" creationId="{C5668BCE-016B-D8FE-766C-D5E1E14E1DFD}"/>
          </ac:spMkLst>
        </pc:spChg>
        <pc:spChg chg="add del mod">
          <ac:chgData name="Daniel Khashabi" userId="62390808-c838-45e6-be59-d6fd0d208bc8" providerId="ADAL" clId="{BF4D372A-EB5D-9148-B8E0-DCF12512A5C1}" dt="2023-04-01T03:23:00.313" v="6828" actId="478"/>
          <ac:spMkLst>
            <pc:docMk/>
            <pc:sldMk cId="658193200" sldId="1867"/>
            <ac:spMk id="26" creationId="{7F0BA5B6-5A12-374A-ED51-A86251456660}"/>
          </ac:spMkLst>
        </pc:spChg>
        <pc:spChg chg="add del mod">
          <ac:chgData name="Daniel Khashabi" userId="62390808-c838-45e6-be59-d6fd0d208bc8" providerId="ADAL" clId="{BF4D372A-EB5D-9148-B8E0-DCF12512A5C1}" dt="2023-04-01T03:23:00.313" v="6828" actId="478"/>
          <ac:spMkLst>
            <pc:docMk/>
            <pc:sldMk cId="658193200" sldId="1867"/>
            <ac:spMk id="27" creationId="{C251D166-1BC3-E5F5-2C63-AB0002F7510B}"/>
          </ac:spMkLst>
        </pc:spChg>
        <pc:spChg chg="add del mod">
          <ac:chgData name="Daniel Khashabi" userId="62390808-c838-45e6-be59-d6fd0d208bc8" providerId="ADAL" clId="{BF4D372A-EB5D-9148-B8E0-DCF12512A5C1}" dt="2023-04-01T03:23:00.313" v="6828" actId="478"/>
          <ac:spMkLst>
            <pc:docMk/>
            <pc:sldMk cId="658193200" sldId="1867"/>
            <ac:spMk id="28" creationId="{30F23871-5459-22EE-5E74-C96DCF66024B}"/>
          </ac:spMkLst>
        </pc:spChg>
        <pc:spChg chg="add del mod">
          <ac:chgData name="Daniel Khashabi" userId="62390808-c838-45e6-be59-d6fd0d208bc8" providerId="ADAL" clId="{BF4D372A-EB5D-9148-B8E0-DCF12512A5C1}" dt="2023-04-01T03:23:00.313" v="6828" actId="478"/>
          <ac:spMkLst>
            <pc:docMk/>
            <pc:sldMk cId="658193200" sldId="1867"/>
            <ac:spMk id="29" creationId="{AB3BD7EA-E189-286F-D786-6B9271F7859E}"/>
          </ac:spMkLst>
        </pc:spChg>
        <pc:spChg chg="add del mod">
          <ac:chgData name="Daniel Khashabi" userId="62390808-c838-45e6-be59-d6fd0d208bc8" providerId="ADAL" clId="{BF4D372A-EB5D-9148-B8E0-DCF12512A5C1}" dt="2023-04-01T03:23:00.313" v="6828" actId="478"/>
          <ac:spMkLst>
            <pc:docMk/>
            <pc:sldMk cId="658193200" sldId="1867"/>
            <ac:spMk id="30" creationId="{8A2A2499-37A4-FE6F-1B7D-E43841F5EF92}"/>
          </ac:spMkLst>
        </pc:spChg>
        <pc:spChg chg="add del mod">
          <ac:chgData name="Daniel Khashabi" userId="62390808-c838-45e6-be59-d6fd0d208bc8" providerId="ADAL" clId="{BF4D372A-EB5D-9148-B8E0-DCF12512A5C1}" dt="2023-04-01T03:23:00.313" v="6828" actId="478"/>
          <ac:spMkLst>
            <pc:docMk/>
            <pc:sldMk cId="658193200" sldId="1867"/>
            <ac:spMk id="31" creationId="{34DCC139-59C0-C145-4E24-2C1184047680}"/>
          </ac:spMkLst>
        </pc:spChg>
        <pc:spChg chg="add del mod">
          <ac:chgData name="Daniel Khashabi" userId="62390808-c838-45e6-be59-d6fd0d208bc8" providerId="ADAL" clId="{BF4D372A-EB5D-9148-B8E0-DCF12512A5C1}" dt="2023-04-01T03:23:00.313" v="6828" actId="478"/>
          <ac:spMkLst>
            <pc:docMk/>
            <pc:sldMk cId="658193200" sldId="1867"/>
            <ac:spMk id="32" creationId="{331CE3B7-EDCE-EFAF-A6D8-2B42ED0659AD}"/>
          </ac:spMkLst>
        </pc:spChg>
        <pc:spChg chg="add del mod">
          <ac:chgData name="Daniel Khashabi" userId="62390808-c838-45e6-be59-d6fd0d208bc8" providerId="ADAL" clId="{BF4D372A-EB5D-9148-B8E0-DCF12512A5C1}" dt="2023-04-01T03:23:00.313" v="6828" actId="478"/>
          <ac:spMkLst>
            <pc:docMk/>
            <pc:sldMk cId="658193200" sldId="1867"/>
            <ac:spMk id="33" creationId="{35883DB6-C59C-2FF8-F973-3EB24108B3C6}"/>
          </ac:spMkLst>
        </pc:spChg>
        <pc:spChg chg="add del mod">
          <ac:chgData name="Daniel Khashabi" userId="62390808-c838-45e6-be59-d6fd0d208bc8" providerId="ADAL" clId="{BF4D372A-EB5D-9148-B8E0-DCF12512A5C1}" dt="2023-04-01T03:23:00.313" v="6828" actId="478"/>
          <ac:spMkLst>
            <pc:docMk/>
            <pc:sldMk cId="658193200" sldId="1867"/>
            <ac:spMk id="34" creationId="{0D4D38C9-11C4-707C-A8A0-0FE0D897E6C3}"/>
          </ac:spMkLst>
        </pc:spChg>
        <pc:spChg chg="add del mod">
          <ac:chgData name="Daniel Khashabi" userId="62390808-c838-45e6-be59-d6fd0d208bc8" providerId="ADAL" clId="{BF4D372A-EB5D-9148-B8E0-DCF12512A5C1}" dt="2023-04-01T03:23:00.313" v="6828" actId="478"/>
          <ac:spMkLst>
            <pc:docMk/>
            <pc:sldMk cId="658193200" sldId="1867"/>
            <ac:spMk id="35" creationId="{5114B0F4-5618-3853-6748-4CE2E79E359D}"/>
          </ac:spMkLst>
        </pc:spChg>
        <pc:spChg chg="add mod">
          <ac:chgData name="Daniel Khashabi" userId="62390808-c838-45e6-be59-d6fd0d208bc8" providerId="ADAL" clId="{BF4D372A-EB5D-9148-B8E0-DCF12512A5C1}" dt="2023-04-01T03:24:18.880" v="6965" actId="1038"/>
          <ac:spMkLst>
            <pc:docMk/>
            <pc:sldMk cId="658193200" sldId="1867"/>
            <ac:spMk id="36" creationId="{4B8A3B99-9E91-E1B0-D737-BD95CE057750}"/>
          </ac:spMkLst>
        </pc:spChg>
        <pc:spChg chg="add mod">
          <ac:chgData name="Daniel Khashabi" userId="62390808-c838-45e6-be59-d6fd0d208bc8" providerId="ADAL" clId="{BF4D372A-EB5D-9148-B8E0-DCF12512A5C1}" dt="2023-04-01T03:24:10.271" v="6936" actId="1035"/>
          <ac:spMkLst>
            <pc:docMk/>
            <pc:sldMk cId="658193200" sldId="1867"/>
            <ac:spMk id="38" creationId="{CB486335-0095-0B41-BF37-7584326A0CDD}"/>
          </ac:spMkLst>
        </pc:spChg>
        <pc:spChg chg="add del mod">
          <ac:chgData name="Daniel Khashabi" userId="62390808-c838-45e6-be59-d6fd0d208bc8" providerId="ADAL" clId="{BF4D372A-EB5D-9148-B8E0-DCF12512A5C1}" dt="2023-04-01T03:23:00.313" v="6828" actId="478"/>
          <ac:spMkLst>
            <pc:docMk/>
            <pc:sldMk cId="658193200" sldId="1867"/>
            <ac:spMk id="40" creationId="{6B431032-EFA0-870F-42E4-168FA2F39FEA}"/>
          </ac:spMkLst>
        </pc:spChg>
        <pc:spChg chg="add del mod">
          <ac:chgData name="Daniel Khashabi" userId="62390808-c838-45e6-be59-d6fd0d208bc8" providerId="ADAL" clId="{BF4D372A-EB5D-9148-B8E0-DCF12512A5C1}" dt="2023-04-01T03:12:02.662" v="6726"/>
          <ac:spMkLst>
            <pc:docMk/>
            <pc:sldMk cId="658193200" sldId="1867"/>
            <ac:spMk id="41" creationId="{6F68A2DF-72B9-1731-97EF-2F4B8E557CA3}"/>
          </ac:spMkLst>
        </pc:spChg>
        <pc:spChg chg="add mod">
          <ac:chgData name="Daniel Khashabi" userId="62390808-c838-45e6-be59-d6fd0d208bc8" providerId="ADAL" clId="{BF4D372A-EB5D-9148-B8E0-DCF12512A5C1}" dt="2023-04-04T23:24:41.533" v="19421" actId="20577"/>
          <ac:spMkLst>
            <pc:docMk/>
            <pc:sldMk cId="658193200" sldId="1867"/>
            <ac:spMk id="42" creationId="{8A90F2C8-3FBE-6054-8A77-D171985DF43B}"/>
          </ac:spMkLst>
        </pc:spChg>
        <pc:picChg chg="add mod">
          <ac:chgData name="Daniel Khashabi" userId="62390808-c838-45e6-be59-d6fd0d208bc8" providerId="ADAL" clId="{BF4D372A-EB5D-9148-B8E0-DCF12512A5C1}" dt="2023-04-01T03:23:22.282" v="6845" actId="1036"/>
          <ac:picMkLst>
            <pc:docMk/>
            <pc:sldMk cId="658193200" sldId="1867"/>
            <ac:picMk id="37" creationId="{ABDC571B-E943-F151-D401-214144DB1ECF}"/>
          </ac:picMkLst>
        </pc:picChg>
        <pc:picChg chg="add mod">
          <ac:chgData name="Daniel Khashabi" userId="62390808-c838-45e6-be59-d6fd0d208bc8" providerId="ADAL" clId="{BF4D372A-EB5D-9148-B8E0-DCF12512A5C1}" dt="2023-04-01T03:23:22.282" v="6845" actId="1036"/>
          <ac:picMkLst>
            <pc:docMk/>
            <pc:sldMk cId="658193200" sldId="1867"/>
            <ac:picMk id="39" creationId="{8B76E08E-4BA5-192F-B281-A741F0565840}"/>
          </ac:picMkLst>
        </pc:picChg>
      </pc:sldChg>
      <pc:sldChg chg="addSp delSp modSp new mod modAnim">
        <pc:chgData name="Daniel Khashabi" userId="62390808-c838-45e6-be59-d6fd0d208bc8" providerId="ADAL" clId="{BF4D372A-EB5D-9148-B8E0-DCF12512A5C1}" dt="2023-04-04T15:43:50.967" v="18280" actId="1036"/>
        <pc:sldMkLst>
          <pc:docMk/>
          <pc:sldMk cId="3109634751" sldId="1868"/>
        </pc:sldMkLst>
        <pc:spChg chg="mod">
          <ac:chgData name="Daniel Khashabi" userId="62390808-c838-45e6-be59-d6fd0d208bc8" providerId="ADAL" clId="{BF4D372A-EB5D-9148-B8E0-DCF12512A5C1}" dt="2023-04-01T03:25:14.684" v="6992" actId="20577"/>
          <ac:spMkLst>
            <pc:docMk/>
            <pc:sldMk cId="3109634751" sldId="1868"/>
            <ac:spMk id="2" creationId="{7135BF47-EB43-3688-00C5-FEF17DB4AFFD}"/>
          </ac:spMkLst>
        </pc:spChg>
        <pc:spChg chg="add del">
          <ac:chgData name="Daniel Khashabi" userId="62390808-c838-45e6-be59-d6fd0d208bc8" providerId="ADAL" clId="{BF4D372A-EB5D-9148-B8E0-DCF12512A5C1}" dt="2023-04-01T03:25:30.150" v="6995" actId="22"/>
          <ac:spMkLst>
            <pc:docMk/>
            <pc:sldMk cId="3109634751" sldId="1868"/>
            <ac:spMk id="6" creationId="{396F1D60-77D0-5EA4-65DC-1E0EE532A451}"/>
          </ac:spMkLst>
        </pc:spChg>
        <pc:spChg chg="add del mod">
          <ac:chgData name="Daniel Khashabi" userId="62390808-c838-45e6-be59-d6fd0d208bc8" providerId="ADAL" clId="{BF4D372A-EB5D-9148-B8E0-DCF12512A5C1}" dt="2023-04-01T03:28:01.448" v="7083"/>
          <ac:spMkLst>
            <pc:docMk/>
            <pc:sldMk cId="3109634751" sldId="1868"/>
            <ac:spMk id="8" creationId="{0DE03505-6817-1ED4-941E-892074E4AF12}"/>
          </ac:spMkLst>
        </pc:spChg>
        <pc:spChg chg="add mod">
          <ac:chgData name="Daniel Khashabi" userId="62390808-c838-45e6-be59-d6fd0d208bc8" providerId="ADAL" clId="{BF4D372A-EB5D-9148-B8E0-DCF12512A5C1}" dt="2023-04-04T15:43:34.980" v="18270" actId="207"/>
          <ac:spMkLst>
            <pc:docMk/>
            <pc:sldMk cId="3109634751" sldId="1868"/>
            <ac:spMk id="9" creationId="{D9FC7E4B-ABE2-C39C-FAB6-1D195028A55C}"/>
          </ac:spMkLst>
        </pc:spChg>
        <pc:spChg chg="add mod">
          <ac:chgData name="Daniel Khashabi" userId="62390808-c838-45e6-be59-d6fd0d208bc8" providerId="ADAL" clId="{BF4D372A-EB5D-9148-B8E0-DCF12512A5C1}" dt="2023-04-04T15:43:50.967" v="18280" actId="1036"/>
          <ac:spMkLst>
            <pc:docMk/>
            <pc:sldMk cId="3109634751" sldId="1868"/>
            <ac:spMk id="10" creationId="{EA105116-FB6A-A3A6-FA1B-8CA3BFBA5175}"/>
          </ac:spMkLst>
        </pc:spChg>
        <pc:picChg chg="add mod">
          <ac:chgData name="Daniel Khashabi" userId="62390808-c838-45e6-be59-d6fd0d208bc8" providerId="ADAL" clId="{BF4D372A-EB5D-9148-B8E0-DCF12512A5C1}" dt="2023-04-01T03:27:04.199" v="7031" actId="1076"/>
          <ac:picMkLst>
            <pc:docMk/>
            <pc:sldMk cId="3109634751" sldId="1868"/>
            <ac:picMk id="4" creationId="{71166BF0-55E4-1608-99D7-8842F43C4DC6}"/>
          </ac:picMkLst>
        </pc:picChg>
      </pc:sldChg>
      <pc:sldChg chg="addSp delSp modSp new mod ord modAnim">
        <pc:chgData name="Daniel Khashabi" userId="62390808-c838-45e6-be59-d6fd0d208bc8" providerId="ADAL" clId="{BF4D372A-EB5D-9148-B8E0-DCF12512A5C1}" dt="2023-04-05T02:48:06.704" v="19489" actId="27636"/>
        <pc:sldMkLst>
          <pc:docMk/>
          <pc:sldMk cId="2723575832" sldId="1869"/>
        </pc:sldMkLst>
        <pc:spChg chg="mod">
          <ac:chgData name="Daniel Khashabi" userId="62390808-c838-45e6-be59-d6fd0d208bc8" providerId="ADAL" clId="{BF4D372A-EB5D-9148-B8E0-DCF12512A5C1}" dt="2023-04-05T02:48:06.704" v="19489" actId="27636"/>
          <ac:spMkLst>
            <pc:docMk/>
            <pc:sldMk cId="2723575832" sldId="1869"/>
            <ac:spMk id="2" creationId="{B27B6F08-8611-BB1D-7EF4-52186F164F15}"/>
          </ac:spMkLst>
        </pc:spChg>
        <pc:spChg chg="mod">
          <ac:chgData name="Daniel Khashabi" userId="62390808-c838-45e6-be59-d6fd0d208bc8" providerId="ADAL" clId="{BF4D372A-EB5D-9148-B8E0-DCF12512A5C1}" dt="2023-04-01T16:46:47.616" v="8460" actId="207"/>
          <ac:spMkLst>
            <pc:docMk/>
            <pc:sldMk cId="2723575832" sldId="1869"/>
            <ac:spMk id="3" creationId="{4547E8B8-58C2-183D-DEB4-43333674F090}"/>
          </ac:spMkLst>
        </pc:spChg>
        <pc:spChg chg="add del mod">
          <ac:chgData name="Daniel Khashabi" userId="62390808-c838-45e6-be59-d6fd0d208bc8" providerId="ADAL" clId="{BF4D372A-EB5D-9148-B8E0-DCF12512A5C1}" dt="2023-04-01T15:05:46.944" v="7157" actId="478"/>
          <ac:spMkLst>
            <pc:docMk/>
            <pc:sldMk cId="2723575832" sldId="1869"/>
            <ac:spMk id="4" creationId="{51F18C45-778B-226A-0E51-4527576F66AC}"/>
          </ac:spMkLst>
        </pc:spChg>
        <pc:spChg chg="add del mod">
          <ac:chgData name="Daniel Khashabi" userId="62390808-c838-45e6-be59-d6fd0d208bc8" providerId="ADAL" clId="{BF4D372A-EB5D-9148-B8E0-DCF12512A5C1}" dt="2023-04-01T15:05:46.944" v="7157" actId="478"/>
          <ac:spMkLst>
            <pc:docMk/>
            <pc:sldMk cId="2723575832" sldId="1869"/>
            <ac:spMk id="5" creationId="{D4E94282-6CE0-E147-B475-9384D151AB0B}"/>
          </ac:spMkLst>
        </pc:spChg>
        <pc:spChg chg="add mod">
          <ac:chgData name="Daniel Khashabi" userId="62390808-c838-45e6-be59-d6fd0d208bc8" providerId="ADAL" clId="{BF4D372A-EB5D-9148-B8E0-DCF12512A5C1}" dt="2023-04-04T15:36:08.906" v="18221" actId="207"/>
          <ac:spMkLst>
            <pc:docMk/>
            <pc:sldMk cId="2723575832" sldId="1869"/>
            <ac:spMk id="5" creationId="{DFD88B92-B7A8-39B9-BE6A-8972C062BBCC}"/>
          </ac:spMkLst>
        </pc:spChg>
        <pc:spChg chg="add del mod">
          <ac:chgData name="Daniel Khashabi" userId="62390808-c838-45e6-be59-d6fd0d208bc8" providerId="ADAL" clId="{BF4D372A-EB5D-9148-B8E0-DCF12512A5C1}" dt="2023-04-01T15:10:46.641" v="7466" actId="478"/>
          <ac:spMkLst>
            <pc:docMk/>
            <pc:sldMk cId="2723575832" sldId="1869"/>
            <ac:spMk id="6" creationId="{67028706-D945-61F9-D94F-39D66A5563E7}"/>
          </ac:spMkLst>
        </pc:spChg>
        <pc:spChg chg="add mod">
          <ac:chgData name="Daniel Khashabi" userId="62390808-c838-45e6-be59-d6fd0d208bc8" providerId="ADAL" clId="{BF4D372A-EB5D-9148-B8E0-DCF12512A5C1}" dt="2023-04-01T16:46:31.408" v="8459" actId="14100"/>
          <ac:spMkLst>
            <pc:docMk/>
            <pc:sldMk cId="2723575832" sldId="1869"/>
            <ac:spMk id="6" creationId="{DA156985-AE27-BACB-CD1B-3FB6789B405D}"/>
          </ac:spMkLst>
        </pc:spChg>
        <pc:spChg chg="add del mod">
          <ac:chgData name="Daniel Khashabi" userId="62390808-c838-45e6-be59-d6fd0d208bc8" providerId="ADAL" clId="{BF4D372A-EB5D-9148-B8E0-DCF12512A5C1}" dt="2023-04-01T15:10:46.641" v="7466" actId="478"/>
          <ac:spMkLst>
            <pc:docMk/>
            <pc:sldMk cId="2723575832" sldId="1869"/>
            <ac:spMk id="7" creationId="{1F100CF1-C568-4AB2-F2F0-A5468C97DBC5}"/>
          </ac:spMkLst>
        </pc:spChg>
        <pc:spChg chg="add del mod">
          <ac:chgData name="Daniel Khashabi" userId="62390808-c838-45e6-be59-d6fd0d208bc8" providerId="ADAL" clId="{BF4D372A-EB5D-9148-B8E0-DCF12512A5C1}" dt="2023-04-01T15:10:46.641" v="7466" actId="478"/>
          <ac:spMkLst>
            <pc:docMk/>
            <pc:sldMk cId="2723575832" sldId="1869"/>
            <ac:spMk id="8" creationId="{DC1F041A-FD33-0C3C-D3C4-2F3904D6A8EE}"/>
          </ac:spMkLst>
        </pc:spChg>
        <pc:spChg chg="add del mod">
          <ac:chgData name="Daniel Khashabi" userId="62390808-c838-45e6-be59-d6fd0d208bc8" providerId="ADAL" clId="{BF4D372A-EB5D-9148-B8E0-DCF12512A5C1}" dt="2023-04-01T15:10:46.641" v="7466" actId="478"/>
          <ac:spMkLst>
            <pc:docMk/>
            <pc:sldMk cId="2723575832" sldId="1869"/>
            <ac:spMk id="9" creationId="{4FC6FD2C-BC3E-2542-B188-ADAC9BCD49ED}"/>
          </ac:spMkLst>
        </pc:spChg>
        <pc:spChg chg="add del mod">
          <ac:chgData name="Daniel Khashabi" userId="62390808-c838-45e6-be59-d6fd0d208bc8" providerId="ADAL" clId="{BF4D372A-EB5D-9148-B8E0-DCF12512A5C1}" dt="2023-04-01T15:10:46.641" v="7466" actId="478"/>
          <ac:spMkLst>
            <pc:docMk/>
            <pc:sldMk cId="2723575832" sldId="1869"/>
            <ac:spMk id="10" creationId="{40A7D19C-642C-CE54-B746-3243FF691F2B}"/>
          </ac:spMkLst>
        </pc:spChg>
        <pc:spChg chg="add del mod">
          <ac:chgData name="Daniel Khashabi" userId="62390808-c838-45e6-be59-d6fd0d208bc8" providerId="ADAL" clId="{BF4D372A-EB5D-9148-B8E0-DCF12512A5C1}" dt="2023-04-01T15:10:46.641" v="7466" actId="478"/>
          <ac:spMkLst>
            <pc:docMk/>
            <pc:sldMk cId="2723575832" sldId="1869"/>
            <ac:spMk id="11" creationId="{1543434B-6810-728C-E402-4AA9F2BDCD2E}"/>
          </ac:spMkLst>
        </pc:spChg>
        <pc:spChg chg="add del mod">
          <ac:chgData name="Daniel Khashabi" userId="62390808-c838-45e6-be59-d6fd0d208bc8" providerId="ADAL" clId="{BF4D372A-EB5D-9148-B8E0-DCF12512A5C1}" dt="2023-04-01T15:10:46.641" v="7466" actId="478"/>
          <ac:spMkLst>
            <pc:docMk/>
            <pc:sldMk cId="2723575832" sldId="1869"/>
            <ac:spMk id="12" creationId="{A289B591-A02F-B3CC-ACBD-E97F51C09EB6}"/>
          </ac:spMkLst>
        </pc:spChg>
        <pc:spChg chg="add del mod">
          <ac:chgData name="Daniel Khashabi" userId="62390808-c838-45e6-be59-d6fd0d208bc8" providerId="ADAL" clId="{BF4D372A-EB5D-9148-B8E0-DCF12512A5C1}" dt="2023-04-01T15:10:46.641" v="7466" actId="478"/>
          <ac:spMkLst>
            <pc:docMk/>
            <pc:sldMk cId="2723575832" sldId="1869"/>
            <ac:spMk id="13" creationId="{E430F466-5BE0-B501-BF15-EC756251E989}"/>
          </ac:spMkLst>
        </pc:spChg>
        <pc:spChg chg="add del mod">
          <ac:chgData name="Daniel Khashabi" userId="62390808-c838-45e6-be59-d6fd0d208bc8" providerId="ADAL" clId="{BF4D372A-EB5D-9148-B8E0-DCF12512A5C1}" dt="2023-04-01T15:10:46.641" v="7466" actId="478"/>
          <ac:spMkLst>
            <pc:docMk/>
            <pc:sldMk cId="2723575832" sldId="1869"/>
            <ac:spMk id="14" creationId="{A95E5063-1C60-4EC5-C79C-10BA45A0A0B3}"/>
          </ac:spMkLst>
        </pc:spChg>
        <pc:spChg chg="add del mod">
          <ac:chgData name="Daniel Khashabi" userId="62390808-c838-45e6-be59-d6fd0d208bc8" providerId="ADAL" clId="{BF4D372A-EB5D-9148-B8E0-DCF12512A5C1}" dt="2023-04-01T15:10:46.641" v="7466" actId="478"/>
          <ac:spMkLst>
            <pc:docMk/>
            <pc:sldMk cId="2723575832" sldId="1869"/>
            <ac:spMk id="15" creationId="{C9E23F2C-D897-0379-6370-C93BC6A6FBD1}"/>
          </ac:spMkLst>
        </pc:spChg>
        <pc:spChg chg="add del mod">
          <ac:chgData name="Daniel Khashabi" userId="62390808-c838-45e6-be59-d6fd0d208bc8" providerId="ADAL" clId="{BF4D372A-EB5D-9148-B8E0-DCF12512A5C1}" dt="2023-04-01T15:10:46.641" v="7466" actId="478"/>
          <ac:spMkLst>
            <pc:docMk/>
            <pc:sldMk cId="2723575832" sldId="1869"/>
            <ac:spMk id="16" creationId="{FFAEB304-422F-70F9-B3B5-9E48C04C39EE}"/>
          </ac:spMkLst>
        </pc:spChg>
        <pc:spChg chg="add del mod">
          <ac:chgData name="Daniel Khashabi" userId="62390808-c838-45e6-be59-d6fd0d208bc8" providerId="ADAL" clId="{BF4D372A-EB5D-9148-B8E0-DCF12512A5C1}" dt="2023-04-01T15:10:46.641" v="7466" actId="478"/>
          <ac:spMkLst>
            <pc:docMk/>
            <pc:sldMk cId="2723575832" sldId="1869"/>
            <ac:spMk id="17" creationId="{91A35784-701A-4DFD-5B2A-2B718E22932E}"/>
          </ac:spMkLst>
        </pc:spChg>
        <pc:spChg chg="add del mod">
          <ac:chgData name="Daniel Khashabi" userId="62390808-c838-45e6-be59-d6fd0d208bc8" providerId="ADAL" clId="{BF4D372A-EB5D-9148-B8E0-DCF12512A5C1}" dt="2023-04-01T15:10:46.641" v="7466" actId="478"/>
          <ac:spMkLst>
            <pc:docMk/>
            <pc:sldMk cId="2723575832" sldId="1869"/>
            <ac:spMk id="18" creationId="{3BC8F3D4-3CF0-6B4A-7EF4-A276D23972BE}"/>
          </ac:spMkLst>
        </pc:spChg>
        <pc:spChg chg="mod">
          <ac:chgData name="Daniel Khashabi" userId="62390808-c838-45e6-be59-d6fd0d208bc8" providerId="ADAL" clId="{BF4D372A-EB5D-9148-B8E0-DCF12512A5C1}" dt="2023-04-01T15:10:33.158" v="7464"/>
          <ac:spMkLst>
            <pc:docMk/>
            <pc:sldMk cId="2723575832" sldId="1869"/>
            <ac:spMk id="20" creationId="{021E4767-9F88-34F2-411D-F795B1447053}"/>
          </ac:spMkLst>
        </pc:spChg>
        <pc:spChg chg="mod">
          <ac:chgData name="Daniel Khashabi" userId="62390808-c838-45e6-be59-d6fd0d208bc8" providerId="ADAL" clId="{BF4D372A-EB5D-9148-B8E0-DCF12512A5C1}" dt="2023-04-01T15:10:33.158" v="7464"/>
          <ac:spMkLst>
            <pc:docMk/>
            <pc:sldMk cId="2723575832" sldId="1869"/>
            <ac:spMk id="21" creationId="{F11F50D7-B3F2-D814-CE1D-534D6301C216}"/>
          </ac:spMkLst>
        </pc:spChg>
        <pc:spChg chg="mod">
          <ac:chgData name="Daniel Khashabi" userId="62390808-c838-45e6-be59-d6fd0d208bc8" providerId="ADAL" clId="{BF4D372A-EB5D-9148-B8E0-DCF12512A5C1}" dt="2023-04-01T15:10:33.158" v="7464"/>
          <ac:spMkLst>
            <pc:docMk/>
            <pc:sldMk cId="2723575832" sldId="1869"/>
            <ac:spMk id="22" creationId="{43A4C016-DC73-CAA3-A94C-A12F6CDEB963}"/>
          </ac:spMkLst>
        </pc:spChg>
        <pc:spChg chg="add del mod">
          <ac:chgData name="Daniel Khashabi" userId="62390808-c838-45e6-be59-d6fd0d208bc8" providerId="ADAL" clId="{BF4D372A-EB5D-9148-B8E0-DCF12512A5C1}" dt="2023-04-01T15:27:10.496" v="7720" actId="478"/>
          <ac:spMkLst>
            <pc:docMk/>
            <pc:sldMk cId="2723575832" sldId="1869"/>
            <ac:spMk id="23" creationId="{A31E1783-2748-20A9-4B5E-7FF449CA5FBD}"/>
          </ac:spMkLst>
        </pc:spChg>
        <pc:spChg chg="add del mod">
          <ac:chgData name="Daniel Khashabi" userId="62390808-c838-45e6-be59-d6fd0d208bc8" providerId="ADAL" clId="{BF4D372A-EB5D-9148-B8E0-DCF12512A5C1}" dt="2023-04-01T15:27:04.895" v="7717" actId="478"/>
          <ac:spMkLst>
            <pc:docMk/>
            <pc:sldMk cId="2723575832" sldId="1869"/>
            <ac:spMk id="24" creationId="{39B1CFD1-B4DF-130C-2CBD-439CF92574E7}"/>
          </ac:spMkLst>
        </pc:spChg>
        <pc:spChg chg="add del mod">
          <ac:chgData name="Daniel Khashabi" userId="62390808-c838-45e6-be59-d6fd0d208bc8" providerId="ADAL" clId="{BF4D372A-EB5D-9148-B8E0-DCF12512A5C1}" dt="2023-04-01T15:27:04.895" v="7717" actId="478"/>
          <ac:spMkLst>
            <pc:docMk/>
            <pc:sldMk cId="2723575832" sldId="1869"/>
            <ac:spMk id="25" creationId="{EFD8A7AC-9D57-96F8-9F69-CCFAD211ABB8}"/>
          </ac:spMkLst>
        </pc:spChg>
        <pc:spChg chg="add del mod">
          <ac:chgData name="Daniel Khashabi" userId="62390808-c838-45e6-be59-d6fd0d208bc8" providerId="ADAL" clId="{BF4D372A-EB5D-9148-B8E0-DCF12512A5C1}" dt="2023-04-01T15:27:01.335" v="7716" actId="478"/>
          <ac:spMkLst>
            <pc:docMk/>
            <pc:sldMk cId="2723575832" sldId="1869"/>
            <ac:spMk id="26" creationId="{353043F3-4891-6E00-1BAD-73FBDCFB0C41}"/>
          </ac:spMkLst>
        </pc:spChg>
        <pc:spChg chg="add del mod">
          <ac:chgData name="Daniel Khashabi" userId="62390808-c838-45e6-be59-d6fd0d208bc8" providerId="ADAL" clId="{BF4D372A-EB5D-9148-B8E0-DCF12512A5C1}" dt="2023-04-01T16:11:25.057" v="7749" actId="478"/>
          <ac:spMkLst>
            <pc:docMk/>
            <pc:sldMk cId="2723575832" sldId="1869"/>
            <ac:spMk id="27" creationId="{F27548E8-971E-742D-D283-A0FDB05E2879}"/>
          </ac:spMkLst>
        </pc:spChg>
        <pc:spChg chg="add del mod">
          <ac:chgData name="Daniel Khashabi" userId="62390808-c838-45e6-be59-d6fd0d208bc8" providerId="ADAL" clId="{BF4D372A-EB5D-9148-B8E0-DCF12512A5C1}" dt="2023-04-01T15:26:23.045" v="7711" actId="478"/>
          <ac:spMkLst>
            <pc:docMk/>
            <pc:sldMk cId="2723575832" sldId="1869"/>
            <ac:spMk id="28" creationId="{B071319D-079C-73CD-150B-3C16627560C8}"/>
          </ac:spMkLst>
        </pc:spChg>
        <pc:spChg chg="add del mod">
          <ac:chgData name="Daniel Khashabi" userId="62390808-c838-45e6-be59-d6fd0d208bc8" providerId="ADAL" clId="{BF4D372A-EB5D-9148-B8E0-DCF12512A5C1}" dt="2023-04-01T15:26:30.484" v="7713" actId="478"/>
          <ac:spMkLst>
            <pc:docMk/>
            <pc:sldMk cId="2723575832" sldId="1869"/>
            <ac:spMk id="29" creationId="{62799397-EAAF-2544-3031-A8BB51C0EBC3}"/>
          </ac:spMkLst>
        </pc:spChg>
        <pc:spChg chg="add del mod">
          <ac:chgData name="Daniel Khashabi" userId="62390808-c838-45e6-be59-d6fd0d208bc8" providerId="ADAL" clId="{BF4D372A-EB5D-9148-B8E0-DCF12512A5C1}" dt="2023-04-01T15:26:23.045" v="7711" actId="478"/>
          <ac:spMkLst>
            <pc:docMk/>
            <pc:sldMk cId="2723575832" sldId="1869"/>
            <ac:spMk id="30" creationId="{A87DD255-1F18-E58D-F0AF-81399E9B18E1}"/>
          </ac:spMkLst>
        </pc:spChg>
        <pc:spChg chg="add del mod">
          <ac:chgData name="Daniel Khashabi" userId="62390808-c838-45e6-be59-d6fd0d208bc8" providerId="ADAL" clId="{BF4D372A-EB5D-9148-B8E0-DCF12512A5C1}" dt="2023-04-01T15:26:32.967" v="7714" actId="478"/>
          <ac:spMkLst>
            <pc:docMk/>
            <pc:sldMk cId="2723575832" sldId="1869"/>
            <ac:spMk id="31" creationId="{5FA851B6-F77C-7762-6EFA-B20C885754AC}"/>
          </ac:spMkLst>
        </pc:spChg>
        <pc:spChg chg="add del mod">
          <ac:chgData name="Daniel Khashabi" userId="62390808-c838-45e6-be59-d6fd0d208bc8" providerId="ADAL" clId="{BF4D372A-EB5D-9148-B8E0-DCF12512A5C1}" dt="2023-04-01T16:45:23.745" v="8396" actId="478"/>
          <ac:spMkLst>
            <pc:docMk/>
            <pc:sldMk cId="2723575832" sldId="1869"/>
            <ac:spMk id="32" creationId="{2C8C02F2-149E-DE69-2385-0E314748D47C}"/>
          </ac:spMkLst>
        </pc:spChg>
        <pc:spChg chg="add del mod">
          <ac:chgData name="Daniel Khashabi" userId="62390808-c838-45e6-be59-d6fd0d208bc8" providerId="ADAL" clId="{BF4D372A-EB5D-9148-B8E0-DCF12512A5C1}" dt="2023-04-01T15:10:51.457" v="7468" actId="478"/>
          <ac:spMkLst>
            <pc:docMk/>
            <pc:sldMk cId="2723575832" sldId="1869"/>
            <ac:spMk id="33" creationId="{0CF7250F-E5D8-8F90-4C05-BFB3B3F19D4C}"/>
          </ac:spMkLst>
        </pc:spChg>
        <pc:spChg chg="add del mod">
          <ac:chgData name="Daniel Khashabi" userId="62390808-c838-45e6-be59-d6fd0d208bc8" providerId="ADAL" clId="{BF4D372A-EB5D-9148-B8E0-DCF12512A5C1}" dt="2023-04-01T15:25:59.852" v="7707" actId="478"/>
          <ac:spMkLst>
            <pc:docMk/>
            <pc:sldMk cId="2723575832" sldId="1869"/>
            <ac:spMk id="34" creationId="{7ED77F6E-4156-F2A3-9E3C-2F3C8CE15041}"/>
          </ac:spMkLst>
        </pc:spChg>
        <pc:spChg chg="mod">
          <ac:chgData name="Daniel Khashabi" userId="62390808-c838-45e6-be59-d6fd0d208bc8" providerId="ADAL" clId="{BF4D372A-EB5D-9148-B8E0-DCF12512A5C1}" dt="2023-04-01T15:10:47.028" v="7467"/>
          <ac:spMkLst>
            <pc:docMk/>
            <pc:sldMk cId="2723575832" sldId="1869"/>
            <ac:spMk id="36" creationId="{B92105B9-A078-1551-F0C5-6E1282C9D05C}"/>
          </ac:spMkLst>
        </pc:spChg>
        <pc:spChg chg="mod">
          <ac:chgData name="Daniel Khashabi" userId="62390808-c838-45e6-be59-d6fd0d208bc8" providerId="ADAL" clId="{BF4D372A-EB5D-9148-B8E0-DCF12512A5C1}" dt="2023-04-01T15:10:47.028" v="7467"/>
          <ac:spMkLst>
            <pc:docMk/>
            <pc:sldMk cId="2723575832" sldId="1869"/>
            <ac:spMk id="37" creationId="{A5C4091F-0E2F-F14A-24E9-676D35F4E7DE}"/>
          </ac:spMkLst>
        </pc:spChg>
        <pc:spChg chg="mod">
          <ac:chgData name="Daniel Khashabi" userId="62390808-c838-45e6-be59-d6fd0d208bc8" providerId="ADAL" clId="{BF4D372A-EB5D-9148-B8E0-DCF12512A5C1}" dt="2023-04-01T15:10:47.028" v="7467"/>
          <ac:spMkLst>
            <pc:docMk/>
            <pc:sldMk cId="2723575832" sldId="1869"/>
            <ac:spMk id="38" creationId="{D7EBC663-EC7A-E031-3982-FC2232BCC73D}"/>
          </ac:spMkLst>
        </pc:spChg>
        <pc:spChg chg="add del mod">
          <ac:chgData name="Daniel Khashabi" userId="62390808-c838-45e6-be59-d6fd0d208bc8" providerId="ADAL" clId="{BF4D372A-EB5D-9148-B8E0-DCF12512A5C1}" dt="2023-04-01T15:14:08.504" v="7679" actId="478"/>
          <ac:spMkLst>
            <pc:docMk/>
            <pc:sldMk cId="2723575832" sldId="1869"/>
            <ac:spMk id="39" creationId="{2CDDDF71-EE74-5D33-0D2D-42096AA69B7C}"/>
          </ac:spMkLst>
        </pc:spChg>
        <pc:spChg chg="add del mod">
          <ac:chgData name="Daniel Khashabi" userId="62390808-c838-45e6-be59-d6fd0d208bc8" providerId="ADAL" clId="{BF4D372A-EB5D-9148-B8E0-DCF12512A5C1}" dt="2023-04-01T15:26:25.271" v="7712" actId="478"/>
          <ac:spMkLst>
            <pc:docMk/>
            <pc:sldMk cId="2723575832" sldId="1869"/>
            <ac:spMk id="40" creationId="{AFE2098E-A479-7477-0192-68A24082C3DD}"/>
          </ac:spMkLst>
        </pc:spChg>
        <pc:spChg chg="add del mod">
          <ac:chgData name="Daniel Khashabi" userId="62390808-c838-45e6-be59-d6fd0d208bc8" providerId="ADAL" clId="{BF4D372A-EB5D-9148-B8E0-DCF12512A5C1}" dt="2023-04-01T15:25:49.933" v="7705" actId="478"/>
          <ac:spMkLst>
            <pc:docMk/>
            <pc:sldMk cId="2723575832" sldId="1869"/>
            <ac:spMk id="41" creationId="{3574D949-DCA7-237D-E942-1B7B4BF91015}"/>
          </ac:spMkLst>
        </pc:spChg>
        <pc:spChg chg="add del mod">
          <ac:chgData name="Daniel Khashabi" userId="62390808-c838-45e6-be59-d6fd0d208bc8" providerId="ADAL" clId="{BF4D372A-EB5D-9148-B8E0-DCF12512A5C1}" dt="2023-04-01T15:25:48.790" v="7704" actId="478"/>
          <ac:spMkLst>
            <pc:docMk/>
            <pc:sldMk cId="2723575832" sldId="1869"/>
            <ac:spMk id="42" creationId="{03861273-0524-69F9-E3F2-0085C1DF115D}"/>
          </ac:spMkLst>
        </pc:spChg>
        <pc:grpChg chg="add del mod">
          <ac:chgData name="Daniel Khashabi" userId="62390808-c838-45e6-be59-d6fd0d208bc8" providerId="ADAL" clId="{BF4D372A-EB5D-9148-B8E0-DCF12512A5C1}" dt="2023-04-01T15:10:34.529" v="7465"/>
          <ac:grpSpMkLst>
            <pc:docMk/>
            <pc:sldMk cId="2723575832" sldId="1869"/>
            <ac:grpSpMk id="19" creationId="{2ABFD580-F551-486A-A344-6A914D8F071D}"/>
          </ac:grpSpMkLst>
        </pc:grpChg>
        <pc:grpChg chg="add del mod">
          <ac:chgData name="Daniel Khashabi" userId="62390808-c838-45e6-be59-d6fd0d208bc8" providerId="ADAL" clId="{BF4D372A-EB5D-9148-B8E0-DCF12512A5C1}" dt="2023-04-01T15:25:51.221" v="7706" actId="478"/>
          <ac:grpSpMkLst>
            <pc:docMk/>
            <pc:sldMk cId="2723575832" sldId="1869"/>
            <ac:grpSpMk id="35" creationId="{F7123C99-5B10-76A6-921A-1E072E601309}"/>
          </ac:grpSpMkLst>
        </pc:grpChg>
      </pc:sldChg>
      <pc:sldChg chg="addSp delSp modSp add mod ord chgLayout">
        <pc:chgData name="Daniel Khashabi" userId="62390808-c838-45e6-be59-d6fd0d208bc8" providerId="ADAL" clId="{BF4D372A-EB5D-9148-B8E0-DCF12512A5C1}" dt="2023-04-05T02:47:44.779" v="19448"/>
        <pc:sldMkLst>
          <pc:docMk/>
          <pc:sldMk cId="3366863946" sldId="1870"/>
        </pc:sldMkLst>
        <pc:spChg chg="del mod ord">
          <ac:chgData name="Daniel Khashabi" userId="62390808-c838-45e6-be59-d6fd0d208bc8" providerId="ADAL" clId="{BF4D372A-EB5D-9148-B8E0-DCF12512A5C1}" dt="2023-04-05T02:47:41.908" v="19441" actId="478"/>
          <ac:spMkLst>
            <pc:docMk/>
            <pc:sldMk cId="3366863946" sldId="1870"/>
            <ac:spMk id="2" creationId="{B27B6F08-8611-BB1D-7EF4-52186F164F15}"/>
          </ac:spMkLst>
        </pc:spChg>
        <pc:spChg chg="mod ord">
          <ac:chgData name="Daniel Khashabi" userId="62390808-c838-45e6-be59-d6fd0d208bc8" providerId="ADAL" clId="{BF4D372A-EB5D-9148-B8E0-DCF12512A5C1}" dt="2023-04-05T02:46:57.638" v="19424" actId="700"/>
          <ac:spMkLst>
            <pc:docMk/>
            <pc:sldMk cId="3366863946" sldId="1870"/>
            <ac:spMk id="3" creationId="{4547E8B8-58C2-183D-DEB4-43333674F090}"/>
          </ac:spMkLst>
        </pc:spChg>
        <pc:spChg chg="add mod">
          <ac:chgData name="Daniel Khashabi" userId="62390808-c838-45e6-be59-d6fd0d208bc8" providerId="ADAL" clId="{BF4D372A-EB5D-9148-B8E0-DCF12512A5C1}" dt="2023-04-04T15:36:03.092" v="18219" actId="207"/>
          <ac:spMkLst>
            <pc:docMk/>
            <pc:sldMk cId="3366863946" sldId="1870"/>
            <ac:spMk id="4" creationId="{A381F87F-5A08-E968-CB0C-6E3B251FFE17}"/>
          </ac:spMkLst>
        </pc:spChg>
        <pc:spChg chg="add del mod">
          <ac:chgData name="Daniel Khashabi" userId="62390808-c838-45e6-be59-d6fd0d208bc8" providerId="ADAL" clId="{BF4D372A-EB5D-9148-B8E0-DCF12512A5C1}" dt="2023-04-01T16:26:00.363" v="8359" actId="478"/>
          <ac:spMkLst>
            <pc:docMk/>
            <pc:sldMk cId="3366863946" sldId="1870"/>
            <ac:spMk id="4" creationId="{C1D5D88F-D370-C552-2093-73788F9BB376}"/>
          </ac:spMkLst>
        </pc:spChg>
        <pc:spChg chg="add del mod">
          <ac:chgData name="Daniel Khashabi" userId="62390808-c838-45e6-be59-d6fd0d208bc8" providerId="ADAL" clId="{BF4D372A-EB5D-9148-B8E0-DCF12512A5C1}" dt="2023-04-01T16:24:09.629" v="8333" actId="478"/>
          <ac:spMkLst>
            <pc:docMk/>
            <pc:sldMk cId="3366863946" sldId="1870"/>
            <ac:spMk id="5" creationId="{E3B39C62-8099-69CF-694D-4054FC21FF9B}"/>
          </ac:spMkLst>
        </pc:spChg>
        <pc:spChg chg="add mod">
          <ac:chgData name="Daniel Khashabi" userId="62390808-c838-45e6-be59-d6fd0d208bc8" providerId="ADAL" clId="{BF4D372A-EB5D-9148-B8E0-DCF12512A5C1}" dt="2023-04-04T01:03:41.789" v="13208" actId="1038"/>
          <ac:spMkLst>
            <pc:docMk/>
            <pc:sldMk cId="3366863946" sldId="1870"/>
            <ac:spMk id="6" creationId="{EE4E1A2F-F50D-61B7-4D28-851D347AEF07}"/>
          </ac:spMkLst>
        </pc:spChg>
        <pc:spChg chg="add del mod">
          <ac:chgData name="Daniel Khashabi" userId="62390808-c838-45e6-be59-d6fd0d208bc8" providerId="ADAL" clId="{BF4D372A-EB5D-9148-B8E0-DCF12512A5C1}" dt="2023-04-05T02:47:44.491" v="19447" actId="478"/>
          <ac:spMkLst>
            <pc:docMk/>
            <pc:sldMk cId="3366863946" sldId="1870"/>
            <ac:spMk id="7" creationId="{4EA778AA-7F75-D560-BD06-29D840AA4694}"/>
          </ac:spMkLst>
        </pc:spChg>
        <pc:spChg chg="add del mod">
          <ac:chgData name="Daniel Khashabi" userId="62390808-c838-45e6-be59-d6fd0d208bc8" providerId="ADAL" clId="{BF4D372A-EB5D-9148-B8E0-DCF12512A5C1}" dt="2023-04-05T02:47:42.938" v="19446"/>
          <ac:spMkLst>
            <pc:docMk/>
            <pc:sldMk cId="3366863946" sldId="1870"/>
            <ac:spMk id="8" creationId="{92A144FB-0DAC-A444-EB81-C80F7ED59FC1}"/>
          </ac:spMkLst>
        </pc:spChg>
        <pc:spChg chg="add mod">
          <ac:chgData name="Daniel Khashabi" userId="62390808-c838-45e6-be59-d6fd0d208bc8" providerId="ADAL" clId="{BF4D372A-EB5D-9148-B8E0-DCF12512A5C1}" dt="2023-04-05T02:47:44.779" v="19448"/>
          <ac:spMkLst>
            <pc:docMk/>
            <pc:sldMk cId="3366863946" sldId="1870"/>
            <ac:spMk id="9" creationId="{29392880-FFC1-72AA-8CAE-C643796C00C0}"/>
          </ac:spMkLst>
        </pc:spChg>
      </pc:sldChg>
      <pc:sldChg chg="addSp modSp new mod">
        <pc:chgData name="Daniel Khashabi" userId="62390808-c838-45e6-be59-d6fd0d208bc8" providerId="ADAL" clId="{BF4D372A-EB5D-9148-B8E0-DCF12512A5C1}" dt="2023-04-01T16:48:25.832" v="8509" actId="1038"/>
        <pc:sldMkLst>
          <pc:docMk/>
          <pc:sldMk cId="1083617224" sldId="1871"/>
        </pc:sldMkLst>
        <pc:spChg chg="mod">
          <ac:chgData name="Daniel Khashabi" userId="62390808-c838-45e6-be59-d6fd0d208bc8" providerId="ADAL" clId="{BF4D372A-EB5D-9148-B8E0-DCF12512A5C1}" dt="2023-04-01T16:47:52.080" v="8470"/>
          <ac:spMkLst>
            <pc:docMk/>
            <pc:sldMk cId="1083617224" sldId="1871"/>
            <ac:spMk id="2" creationId="{8A8AFC58-7711-32FE-DF60-C17B2A82801B}"/>
          </ac:spMkLst>
        </pc:spChg>
        <pc:spChg chg="add mod">
          <ac:chgData name="Daniel Khashabi" userId="62390808-c838-45e6-be59-d6fd0d208bc8" providerId="ADAL" clId="{BF4D372A-EB5D-9148-B8E0-DCF12512A5C1}" dt="2023-04-01T16:48:25.832" v="8509" actId="1038"/>
          <ac:spMkLst>
            <pc:docMk/>
            <pc:sldMk cId="1083617224" sldId="1871"/>
            <ac:spMk id="5" creationId="{90643E1A-6B47-4871-0817-08945090A8E7}"/>
          </ac:spMkLst>
        </pc:spChg>
        <pc:spChg chg="add mod">
          <ac:chgData name="Daniel Khashabi" userId="62390808-c838-45e6-be59-d6fd0d208bc8" providerId="ADAL" clId="{BF4D372A-EB5D-9148-B8E0-DCF12512A5C1}" dt="2023-04-01T16:48:25.832" v="8509" actId="1038"/>
          <ac:spMkLst>
            <pc:docMk/>
            <pc:sldMk cId="1083617224" sldId="1871"/>
            <ac:spMk id="6" creationId="{3B183C72-C9C3-740D-D4C5-6904D86A95AD}"/>
          </ac:spMkLst>
        </pc:spChg>
        <pc:spChg chg="add mod">
          <ac:chgData name="Daniel Khashabi" userId="62390808-c838-45e6-be59-d6fd0d208bc8" providerId="ADAL" clId="{BF4D372A-EB5D-9148-B8E0-DCF12512A5C1}" dt="2023-04-01T16:48:09.066" v="8477" actId="1038"/>
          <ac:spMkLst>
            <pc:docMk/>
            <pc:sldMk cId="1083617224" sldId="1871"/>
            <ac:spMk id="7" creationId="{EDBC0612-5E12-AE10-09D5-8FB11173FFF3}"/>
          </ac:spMkLst>
        </pc:spChg>
        <pc:picChg chg="add mod">
          <ac:chgData name="Daniel Khashabi" userId="62390808-c838-45e6-be59-d6fd0d208bc8" providerId="ADAL" clId="{BF4D372A-EB5D-9148-B8E0-DCF12512A5C1}" dt="2023-04-01T16:48:25.832" v="8509" actId="1038"/>
          <ac:picMkLst>
            <pc:docMk/>
            <pc:sldMk cId="1083617224" sldId="1871"/>
            <ac:picMk id="4" creationId="{B921AEC8-6F08-B239-9040-4F25BDF67AD4}"/>
          </ac:picMkLst>
        </pc:picChg>
      </pc:sldChg>
      <pc:sldChg chg="addSp modSp new mod">
        <pc:chgData name="Daniel Khashabi" userId="62390808-c838-45e6-be59-d6fd0d208bc8" providerId="ADAL" clId="{BF4D372A-EB5D-9148-B8E0-DCF12512A5C1}" dt="2023-04-01T16:50:11.828" v="8554" actId="20577"/>
        <pc:sldMkLst>
          <pc:docMk/>
          <pc:sldMk cId="3814807967" sldId="1872"/>
        </pc:sldMkLst>
        <pc:spChg chg="mod">
          <ac:chgData name="Daniel Khashabi" userId="62390808-c838-45e6-be59-d6fd0d208bc8" providerId="ADAL" clId="{BF4D372A-EB5D-9148-B8E0-DCF12512A5C1}" dt="2023-04-01T16:50:11.828" v="8554" actId="20577"/>
          <ac:spMkLst>
            <pc:docMk/>
            <pc:sldMk cId="3814807967" sldId="1872"/>
            <ac:spMk id="2" creationId="{ED45444A-6A94-935A-C611-1A1AC5FA8C9C}"/>
          </ac:spMkLst>
        </pc:spChg>
        <pc:spChg chg="mod">
          <ac:chgData name="Daniel Khashabi" userId="62390808-c838-45e6-be59-d6fd0d208bc8" providerId="ADAL" clId="{BF4D372A-EB5D-9148-B8E0-DCF12512A5C1}" dt="2023-04-01T16:49:35.414" v="8527"/>
          <ac:spMkLst>
            <pc:docMk/>
            <pc:sldMk cId="3814807967" sldId="1872"/>
            <ac:spMk id="6" creationId="{4C1ECF28-80DB-911B-45A1-6458C7CBD9EF}"/>
          </ac:spMkLst>
        </pc:spChg>
        <pc:spChg chg="add mod">
          <ac:chgData name="Daniel Khashabi" userId="62390808-c838-45e6-be59-d6fd0d208bc8" providerId="ADAL" clId="{BF4D372A-EB5D-9148-B8E0-DCF12512A5C1}" dt="2023-04-01T16:49:46.087" v="8532" actId="14100"/>
          <ac:spMkLst>
            <pc:docMk/>
            <pc:sldMk cId="3814807967" sldId="1872"/>
            <ac:spMk id="7" creationId="{48C7327A-FC97-C8E9-D5DD-476D0B4D79EF}"/>
          </ac:spMkLst>
        </pc:spChg>
        <pc:spChg chg="add mod">
          <ac:chgData name="Daniel Khashabi" userId="62390808-c838-45e6-be59-d6fd0d208bc8" providerId="ADAL" clId="{BF4D372A-EB5D-9148-B8E0-DCF12512A5C1}" dt="2023-04-01T16:49:35.414" v="8527"/>
          <ac:spMkLst>
            <pc:docMk/>
            <pc:sldMk cId="3814807967" sldId="1872"/>
            <ac:spMk id="8" creationId="{309E05CE-FFDE-178B-642C-0B748083CFC1}"/>
          </ac:spMkLst>
        </pc:spChg>
        <pc:grpChg chg="add mod">
          <ac:chgData name="Daniel Khashabi" userId="62390808-c838-45e6-be59-d6fd0d208bc8" providerId="ADAL" clId="{BF4D372A-EB5D-9148-B8E0-DCF12512A5C1}" dt="2023-04-01T16:49:43.700" v="8531" actId="1076"/>
          <ac:grpSpMkLst>
            <pc:docMk/>
            <pc:sldMk cId="3814807967" sldId="1872"/>
            <ac:grpSpMk id="4" creationId="{573B0081-72DE-A7FE-5BDF-1B23F53EF53A}"/>
          </ac:grpSpMkLst>
        </pc:grpChg>
        <pc:picChg chg="mod">
          <ac:chgData name="Daniel Khashabi" userId="62390808-c838-45e6-be59-d6fd0d208bc8" providerId="ADAL" clId="{BF4D372A-EB5D-9148-B8E0-DCF12512A5C1}" dt="2023-04-01T16:49:35.414" v="8527"/>
          <ac:picMkLst>
            <pc:docMk/>
            <pc:sldMk cId="3814807967" sldId="1872"/>
            <ac:picMk id="5" creationId="{ABB9D323-35BF-69C3-8647-FC1C4845A44C}"/>
          </ac:picMkLst>
        </pc:picChg>
      </pc:sldChg>
      <pc:sldChg chg="addSp modSp new mod">
        <pc:chgData name="Daniel Khashabi" userId="62390808-c838-45e6-be59-d6fd0d208bc8" providerId="ADAL" clId="{BF4D372A-EB5D-9148-B8E0-DCF12512A5C1}" dt="2023-04-01T16:50:27.397" v="8568" actId="1036"/>
        <pc:sldMkLst>
          <pc:docMk/>
          <pc:sldMk cId="701364356" sldId="1873"/>
        </pc:sldMkLst>
        <pc:spChg chg="mod">
          <ac:chgData name="Daniel Khashabi" userId="62390808-c838-45e6-be59-d6fd0d208bc8" providerId="ADAL" clId="{BF4D372A-EB5D-9148-B8E0-DCF12512A5C1}" dt="2023-04-01T16:50:20.571" v="8557" actId="27636"/>
          <ac:spMkLst>
            <pc:docMk/>
            <pc:sldMk cId="701364356" sldId="1873"/>
            <ac:spMk id="2" creationId="{64E5D855-83FA-CDE4-C786-F3363EA029C0}"/>
          </ac:spMkLst>
        </pc:spChg>
        <pc:picChg chg="add mod">
          <ac:chgData name="Daniel Khashabi" userId="62390808-c838-45e6-be59-d6fd0d208bc8" providerId="ADAL" clId="{BF4D372A-EB5D-9148-B8E0-DCF12512A5C1}" dt="2023-04-01T16:50:27.397" v="8568" actId="1036"/>
          <ac:picMkLst>
            <pc:docMk/>
            <pc:sldMk cId="701364356" sldId="1873"/>
            <ac:picMk id="4" creationId="{C51A407B-633E-3C5D-70C3-7EF13BFECB56}"/>
          </ac:picMkLst>
        </pc:picChg>
      </pc:sldChg>
      <pc:sldChg chg="addSp delSp modSp add mod">
        <pc:chgData name="Daniel Khashabi" userId="62390808-c838-45e6-be59-d6fd0d208bc8" providerId="ADAL" clId="{BF4D372A-EB5D-9148-B8E0-DCF12512A5C1}" dt="2023-04-01T16:50:39.832" v="8588" actId="1036"/>
        <pc:sldMkLst>
          <pc:docMk/>
          <pc:sldMk cId="992106494" sldId="1874"/>
        </pc:sldMkLst>
        <pc:picChg chg="del">
          <ac:chgData name="Daniel Khashabi" userId="62390808-c838-45e6-be59-d6fd0d208bc8" providerId="ADAL" clId="{BF4D372A-EB5D-9148-B8E0-DCF12512A5C1}" dt="2023-04-01T16:50:36.960" v="8571" actId="478"/>
          <ac:picMkLst>
            <pc:docMk/>
            <pc:sldMk cId="992106494" sldId="1874"/>
            <ac:picMk id="4" creationId="{C51A407B-633E-3C5D-70C3-7EF13BFECB56}"/>
          </ac:picMkLst>
        </pc:picChg>
        <pc:picChg chg="add mod">
          <ac:chgData name="Daniel Khashabi" userId="62390808-c838-45e6-be59-d6fd0d208bc8" providerId="ADAL" clId="{BF4D372A-EB5D-9148-B8E0-DCF12512A5C1}" dt="2023-04-01T16:50:39.832" v="8588" actId="1036"/>
          <ac:picMkLst>
            <pc:docMk/>
            <pc:sldMk cId="992106494" sldId="1874"/>
            <ac:picMk id="5" creationId="{1D68EFD8-95EF-C999-ADD6-8577FE7DD183}"/>
          </ac:picMkLst>
        </pc:picChg>
      </pc:sldChg>
      <pc:sldChg chg="addSp modSp new mod">
        <pc:chgData name="Daniel Khashabi" userId="62390808-c838-45e6-be59-d6fd0d208bc8" providerId="ADAL" clId="{BF4D372A-EB5D-9148-B8E0-DCF12512A5C1}" dt="2023-04-01T17:15:36.526" v="9786" actId="13926"/>
        <pc:sldMkLst>
          <pc:docMk/>
          <pc:sldMk cId="864758476" sldId="1875"/>
        </pc:sldMkLst>
        <pc:spChg chg="mod">
          <ac:chgData name="Daniel Khashabi" userId="62390808-c838-45e6-be59-d6fd0d208bc8" providerId="ADAL" clId="{BF4D372A-EB5D-9148-B8E0-DCF12512A5C1}" dt="2023-04-01T16:51:01.210" v="8594" actId="20577"/>
          <ac:spMkLst>
            <pc:docMk/>
            <pc:sldMk cId="864758476" sldId="1875"/>
            <ac:spMk id="2" creationId="{1D186B59-1062-4A28-CB75-1801A845C21E}"/>
          </ac:spMkLst>
        </pc:spChg>
        <pc:spChg chg="mod">
          <ac:chgData name="Daniel Khashabi" userId="62390808-c838-45e6-be59-d6fd0d208bc8" providerId="ADAL" clId="{BF4D372A-EB5D-9148-B8E0-DCF12512A5C1}" dt="2023-04-01T17:15:36.526" v="9786" actId="13926"/>
          <ac:spMkLst>
            <pc:docMk/>
            <pc:sldMk cId="864758476" sldId="1875"/>
            <ac:spMk id="3" creationId="{36092343-BC3F-AB33-38DF-BF9BFDFB88F2}"/>
          </ac:spMkLst>
        </pc:spChg>
        <pc:spChg chg="add mod">
          <ac:chgData name="Daniel Khashabi" userId="62390808-c838-45e6-be59-d6fd0d208bc8" providerId="ADAL" clId="{BF4D372A-EB5D-9148-B8E0-DCF12512A5C1}" dt="2023-04-01T17:09:13.062" v="9654" actId="1076"/>
          <ac:spMkLst>
            <pc:docMk/>
            <pc:sldMk cId="864758476" sldId="1875"/>
            <ac:spMk id="4" creationId="{6BBF967C-988A-C7F7-ED05-613970DA0585}"/>
          </ac:spMkLst>
        </pc:spChg>
      </pc:sldChg>
      <pc:sldChg chg="modSp new del mod">
        <pc:chgData name="Daniel Khashabi" userId="62390808-c838-45e6-be59-d6fd0d208bc8" providerId="ADAL" clId="{BF4D372A-EB5D-9148-B8E0-DCF12512A5C1}" dt="2023-04-04T01:36:11.425" v="13856" actId="2696"/>
        <pc:sldMkLst>
          <pc:docMk/>
          <pc:sldMk cId="278420963" sldId="1876"/>
        </pc:sldMkLst>
        <pc:spChg chg="mod">
          <ac:chgData name="Daniel Khashabi" userId="62390808-c838-45e6-be59-d6fd0d208bc8" providerId="ADAL" clId="{BF4D372A-EB5D-9148-B8E0-DCF12512A5C1}" dt="2023-04-01T16:52:37.633" v="8659" actId="20577"/>
          <ac:spMkLst>
            <pc:docMk/>
            <pc:sldMk cId="278420963" sldId="1876"/>
            <ac:spMk id="2" creationId="{0ACDF393-6441-EAC1-802D-5C05E4457681}"/>
          </ac:spMkLst>
        </pc:spChg>
        <pc:spChg chg="mod">
          <ac:chgData name="Daniel Khashabi" userId="62390808-c838-45e6-be59-d6fd0d208bc8" providerId="ADAL" clId="{BF4D372A-EB5D-9148-B8E0-DCF12512A5C1}" dt="2023-04-01T18:26:03.198" v="11232" actId="207"/>
          <ac:spMkLst>
            <pc:docMk/>
            <pc:sldMk cId="278420963" sldId="1876"/>
            <ac:spMk id="3" creationId="{7C2E7E41-69B4-DBEB-0A8E-3EE949B9CF4C}"/>
          </ac:spMkLst>
        </pc:spChg>
      </pc:sldChg>
      <pc:sldChg chg="addSp modSp add mod">
        <pc:chgData name="Daniel Khashabi" userId="62390808-c838-45e6-be59-d6fd0d208bc8" providerId="ADAL" clId="{BF4D372A-EB5D-9148-B8E0-DCF12512A5C1}" dt="2023-04-04T16:04:02.566" v="18657"/>
        <pc:sldMkLst>
          <pc:docMk/>
          <pc:sldMk cId="402945099" sldId="1876"/>
        </pc:sldMkLst>
        <pc:spChg chg="mod">
          <ac:chgData name="Daniel Khashabi" userId="62390808-c838-45e6-be59-d6fd0d208bc8" providerId="ADAL" clId="{BF4D372A-EB5D-9148-B8E0-DCF12512A5C1}" dt="2023-04-04T16:03:36.912" v="18656" actId="20577"/>
          <ac:spMkLst>
            <pc:docMk/>
            <pc:sldMk cId="402945099" sldId="1876"/>
            <ac:spMk id="3" creationId="{7C2E7E41-69B4-DBEB-0A8E-3EE949B9CF4C}"/>
          </ac:spMkLst>
        </pc:spChg>
        <pc:spChg chg="add mod">
          <ac:chgData name="Daniel Khashabi" userId="62390808-c838-45e6-be59-d6fd0d208bc8" providerId="ADAL" clId="{BF4D372A-EB5D-9148-B8E0-DCF12512A5C1}" dt="2023-04-04T16:04:02.566" v="18657"/>
          <ac:spMkLst>
            <pc:docMk/>
            <pc:sldMk cId="402945099" sldId="1876"/>
            <ac:spMk id="4" creationId="{03FC25B4-370B-1680-0161-C56599C4B046}"/>
          </ac:spMkLst>
        </pc:spChg>
      </pc:sldChg>
      <pc:sldChg chg="addSp delSp modSp new mod">
        <pc:chgData name="Daniel Khashabi" userId="62390808-c838-45e6-be59-d6fd0d208bc8" providerId="ADAL" clId="{BF4D372A-EB5D-9148-B8E0-DCF12512A5C1}" dt="2023-04-04T01:51:53.686" v="14004" actId="1035"/>
        <pc:sldMkLst>
          <pc:docMk/>
          <pc:sldMk cId="3379762866" sldId="1877"/>
        </pc:sldMkLst>
        <pc:spChg chg="mod">
          <ac:chgData name="Daniel Khashabi" userId="62390808-c838-45e6-be59-d6fd0d208bc8" providerId="ADAL" clId="{BF4D372A-EB5D-9148-B8E0-DCF12512A5C1}" dt="2023-04-04T01:26:48.568" v="13391" actId="20577"/>
          <ac:spMkLst>
            <pc:docMk/>
            <pc:sldMk cId="3379762866" sldId="1877"/>
            <ac:spMk id="2" creationId="{8890F7D5-AB1B-0BA2-30B7-96D22164AACE}"/>
          </ac:spMkLst>
        </pc:spChg>
        <pc:spChg chg="mod">
          <ac:chgData name="Daniel Khashabi" userId="62390808-c838-45e6-be59-d6fd0d208bc8" providerId="ADAL" clId="{BF4D372A-EB5D-9148-B8E0-DCF12512A5C1}" dt="2023-04-04T01:26:28.066" v="13375" actId="20577"/>
          <ac:spMkLst>
            <pc:docMk/>
            <pc:sldMk cId="3379762866" sldId="1877"/>
            <ac:spMk id="3" creationId="{4EB9B963-10E7-0A32-D354-C81FC15F0D88}"/>
          </ac:spMkLst>
        </pc:spChg>
        <pc:spChg chg="add del">
          <ac:chgData name="Daniel Khashabi" userId="62390808-c838-45e6-be59-d6fd0d208bc8" providerId="ADAL" clId="{BF4D372A-EB5D-9148-B8E0-DCF12512A5C1}" dt="2023-04-01T17:02:49.425" v="9431" actId="478"/>
          <ac:spMkLst>
            <pc:docMk/>
            <pc:sldMk cId="3379762866" sldId="1877"/>
            <ac:spMk id="5" creationId="{C50EF47C-A91F-D035-B7D7-13AAD5CCAFF7}"/>
          </ac:spMkLst>
        </pc:spChg>
        <pc:spChg chg="add del mod">
          <ac:chgData name="Daniel Khashabi" userId="62390808-c838-45e6-be59-d6fd0d208bc8" providerId="ADAL" clId="{BF4D372A-EB5D-9148-B8E0-DCF12512A5C1}" dt="2023-04-04T01:26:40.973" v="13380" actId="478"/>
          <ac:spMkLst>
            <pc:docMk/>
            <pc:sldMk cId="3379762866" sldId="1877"/>
            <ac:spMk id="7" creationId="{78BFEDE5-6FF4-3C62-DDE9-C55E18BF0D51}"/>
          </ac:spMkLst>
        </pc:spChg>
        <pc:spChg chg="add mod">
          <ac:chgData name="Daniel Khashabi" userId="62390808-c838-45e6-be59-d6fd0d208bc8" providerId="ADAL" clId="{BF4D372A-EB5D-9148-B8E0-DCF12512A5C1}" dt="2023-04-04T01:27:18.394" v="13404" actId="20577"/>
          <ac:spMkLst>
            <pc:docMk/>
            <pc:sldMk cId="3379762866" sldId="1877"/>
            <ac:spMk id="9" creationId="{DE8B69C3-A0FA-BE24-DC54-AF2FCA863D03}"/>
          </ac:spMkLst>
        </pc:spChg>
        <pc:picChg chg="add mod">
          <ac:chgData name="Daniel Khashabi" userId="62390808-c838-45e6-be59-d6fd0d208bc8" providerId="ADAL" clId="{BF4D372A-EB5D-9148-B8E0-DCF12512A5C1}" dt="2023-04-04T01:51:53.686" v="14004" actId="1035"/>
          <ac:picMkLst>
            <pc:docMk/>
            <pc:sldMk cId="3379762866" sldId="1877"/>
            <ac:picMk id="5" creationId="{BAEA189A-CFE7-11A4-2C65-5F6E78EC5A6E}"/>
          </ac:picMkLst>
        </pc:picChg>
        <pc:picChg chg="add del mod">
          <ac:chgData name="Daniel Khashabi" userId="62390808-c838-45e6-be59-d6fd0d208bc8" providerId="ADAL" clId="{BF4D372A-EB5D-9148-B8E0-DCF12512A5C1}" dt="2023-04-04T01:26:01.448" v="13310" actId="478"/>
          <ac:picMkLst>
            <pc:docMk/>
            <pc:sldMk cId="3379762866" sldId="1877"/>
            <ac:picMk id="6" creationId="{535ED803-0220-3673-BD90-406E5EDDC15C}"/>
          </ac:picMkLst>
        </pc:picChg>
      </pc:sldChg>
      <pc:sldChg chg="modSp new del mod">
        <pc:chgData name="Daniel Khashabi" userId="62390808-c838-45e6-be59-d6fd0d208bc8" providerId="ADAL" clId="{BF4D372A-EB5D-9148-B8E0-DCF12512A5C1}" dt="2023-04-04T02:51:51.722" v="15667" actId="2696"/>
        <pc:sldMkLst>
          <pc:docMk/>
          <pc:sldMk cId="3433083477" sldId="1878"/>
        </pc:sldMkLst>
        <pc:spChg chg="mod">
          <ac:chgData name="Daniel Khashabi" userId="62390808-c838-45e6-be59-d6fd0d208bc8" providerId="ADAL" clId="{BF4D372A-EB5D-9148-B8E0-DCF12512A5C1}" dt="2023-04-01T17:03:43.021" v="9488" actId="20577"/>
          <ac:spMkLst>
            <pc:docMk/>
            <pc:sldMk cId="3433083477" sldId="1878"/>
            <ac:spMk id="2" creationId="{A86256AB-9393-F145-0091-691D35632D53}"/>
          </ac:spMkLst>
        </pc:spChg>
      </pc:sldChg>
      <pc:sldChg chg="modSp new del mod">
        <pc:chgData name="Daniel Khashabi" userId="62390808-c838-45e6-be59-d6fd0d208bc8" providerId="ADAL" clId="{BF4D372A-EB5D-9148-B8E0-DCF12512A5C1}" dt="2023-04-01T17:32:38.263" v="10374" actId="2696"/>
        <pc:sldMkLst>
          <pc:docMk/>
          <pc:sldMk cId="782734016" sldId="1879"/>
        </pc:sldMkLst>
        <pc:spChg chg="mod">
          <ac:chgData name="Daniel Khashabi" userId="62390808-c838-45e6-be59-d6fd0d208bc8" providerId="ADAL" clId="{BF4D372A-EB5D-9148-B8E0-DCF12512A5C1}" dt="2023-04-01T17:03:57.785" v="9519" actId="20577"/>
          <ac:spMkLst>
            <pc:docMk/>
            <pc:sldMk cId="782734016" sldId="1879"/>
            <ac:spMk id="2" creationId="{757FB52F-437F-85C4-869D-7006BD567AB2}"/>
          </ac:spMkLst>
        </pc:spChg>
        <pc:spChg chg="mod">
          <ac:chgData name="Daniel Khashabi" userId="62390808-c838-45e6-be59-d6fd0d208bc8" providerId="ADAL" clId="{BF4D372A-EB5D-9148-B8E0-DCF12512A5C1}" dt="2023-04-01T17:04:01.703" v="9542" actId="20577"/>
          <ac:spMkLst>
            <pc:docMk/>
            <pc:sldMk cId="782734016" sldId="1879"/>
            <ac:spMk id="3" creationId="{7AF1B4F7-6C46-5BDF-B6CB-0FC4EB639D89}"/>
          </ac:spMkLst>
        </pc:spChg>
      </pc:sldChg>
      <pc:sldChg chg="add del ord">
        <pc:chgData name="Daniel Khashabi" userId="62390808-c838-45e6-be59-d6fd0d208bc8" providerId="ADAL" clId="{BF4D372A-EB5D-9148-B8E0-DCF12512A5C1}" dt="2023-04-04T01:45:07.471" v="13973" actId="2696"/>
        <pc:sldMkLst>
          <pc:docMk/>
          <pc:sldMk cId="1935670310" sldId="1879"/>
        </pc:sldMkLst>
      </pc:sldChg>
      <pc:sldChg chg="addSp delSp modSp new mod modShow">
        <pc:chgData name="Daniel Khashabi" userId="62390808-c838-45e6-be59-d6fd0d208bc8" providerId="ADAL" clId="{BF4D372A-EB5D-9148-B8E0-DCF12512A5C1}" dt="2023-04-04T02:22:10.790" v="14558" actId="729"/>
        <pc:sldMkLst>
          <pc:docMk/>
          <pc:sldMk cId="2633961449" sldId="1880"/>
        </pc:sldMkLst>
        <pc:spChg chg="mod">
          <ac:chgData name="Daniel Khashabi" userId="62390808-c838-45e6-be59-d6fd0d208bc8" providerId="ADAL" clId="{BF4D372A-EB5D-9148-B8E0-DCF12512A5C1}" dt="2023-04-01T17:04:49.014" v="9545" actId="27636"/>
          <ac:spMkLst>
            <pc:docMk/>
            <pc:sldMk cId="2633961449" sldId="1880"/>
            <ac:spMk id="2" creationId="{423E938E-EBAD-CDBA-81EE-7678DB2FD851}"/>
          </ac:spMkLst>
        </pc:spChg>
        <pc:spChg chg="mod">
          <ac:chgData name="Daniel Khashabi" userId="62390808-c838-45e6-be59-d6fd0d208bc8" providerId="ADAL" clId="{BF4D372A-EB5D-9148-B8E0-DCF12512A5C1}" dt="2023-04-04T01:57:19.468" v="14355" actId="20577"/>
          <ac:spMkLst>
            <pc:docMk/>
            <pc:sldMk cId="2633961449" sldId="1880"/>
            <ac:spMk id="3" creationId="{874ABCE7-85FD-51FB-4B99-330A9097F770}"/>
          </ac:spMkLst>
        </pc:spChg>
        <pc:spChg chg="del mod topLvl">
          <ac:chgData name="Daniel Khashabi" userId="62390808-c838-45e6-be59-d6fd0d208bc8" providerId="ADAL" clId="{BF4D372A-EB5D-9148-B8E0-DCF12512A5C1}" dt="2023-04-04T01:58:55.016" v="14360" actId="478"/>
          <ac:spMkLst>
            <pc:docMk/>
            <pc:sldMk cId="2633961449" sldId="1880"/>
            <ac:spMk id="6" creationId="{FA8A744F-85D5-4D3B-D5B5-44E129142FC4}"/>
          </ac:spMkLst>
        </pc:spChg>
        <pc:spChg chg="del mod">
          <ac:chgData name="Daniel Khashabi" userId="62390808-c838-45e6-be59-d6fd0d208bc8" providerId="ADAL" clId="{BF4D372A-EB5D-9148-B8E0-DCF12512A5C1}" dt="2023-04-04T01:58:53.117" v="14359" actId="478"/>
          <ac:spMkLst>
            <pc:docMk/>
            <pc:sldMk cId="2633961449" sldId="1880"/>
            <ac:spMk id="7" creationId="{8E8DD33A-5395-D8B9-515B-D117429C887C}"/>
          </ac:spMkLst>
        </pc:spChg>
        <pc:spChg chg="add del mod">
          <ac:chgData name="Daniel Khashabi" userId="62390808-c838-45e6-be59-d6fd0d208bc8" providerId="ADAL" clId="{BF4D372A-EB5D-9148-B8E0-DCF12512A5C1}" dt="2023-04-04T01:58:49.293" v="14358" actId="478"/>
          <ac:spMkLst>
            <pc:docMk/>
            <pc:sldMk cId="2633961449" sldId="1880"/>
            <ac:spMk id="8" creationId="{CCBFFCEB-4AF2-760D-2401-A4DFCFA5412A}"/>
          </ac:spMkLst>
        </pc:spChg>
        <pc:spChg chg="add del mod">
          <ac:chgData name="Daniel Khashabi" userId="62390808-c838-45e6-be59-d6fd0d208bc8" providerId="ADAL" clId="{BF4D372A-EB5D-9148-B8E0-DCF12512A5C1}" dt="2023-04-04T01:58:49.293" v="14358" actId="478"/>
          <ac:spMkLst>
            <pc:docMk/>
            <pc:sldMk cId="2633961449" sldId="1880"/>
            <ac:spMk id="9" creationId="{9756AA30-9740-A1DC-6EC3-7575F614B834}"/>
          </ac:spMkLst>
        </pc:spChg>
        <pc:spChg chg="add del mod">
          <ac:chgData name="Daniel Khashabi" userId="62390808-c838-45e6-be59-d6fd0d208bc8" providerId="ADAL" clId="{BF4D372A-EB5D-9148-B8E0-DCF12512A5C1}" dt="2023-04-04T01:58:49.293" v="14358" actId="478"/>
          <ac:spMkLst>
            <pc:docMk/>
            <pc:sldMk cId="2633961449" sldId="1880"/>
            <ac:spMk id="10" creationId="{410CD898-33DC-F472-3590-059CAF57E62E}"/>
          </ac:spMkLst>
        </pc:spChg>
        <pc:spChg chg="add del mod">
          <ac:chgData name="Daniel Khashabi" userId="62390808-c838-45e6-be59-d6fd0d208bc8" providerId="ADAL" clId="{BF4D372A-EB5D-9148-B8E0-DCF12512A5C1}" dt="2023-04-04T01:58:49.293" v="14358" actId="478"/>
          <ac:spMkLst>
            <pc:docMk/>
            <pc:sldMk cId="2633961449" sldId="1880"/>
            <ac:spMk id="11" creationId="{86FB88AE-DA2E-BC0F-F9F4-DD02C1BA9487}"/>
          </ac:spMkLst>
        </pc:spChg>
        <pc:spChg chg="add del mod">
          <ac:chgData name="Daniel Khashabi" userId="62390808-c838-45e6-be59-d6fd0d208bc8" providerId="ADAL" clId="{BF4D372A-EB5D-9148-B8E0-DCF12512A5C1}" dt="2023-04-04T01:58:49.293" v="14358" actId="478"/>
          <ac:spMkLst>
            <pc:docMk/>
            <pc:sldMk cId="2633961449" sldId="1880"/>
            <ac:spMk id="12" creationId="{98DBB91B-426D-E3C2-7F04-C366CBAF7204}"/>
          </ac:spMkLst>
        </pc:spChg>
        <pc:spChg chg="add del mod">
          <ac:chgData name="Daniel Khashabi" userId="62390808-c838-45e6-be59-d6fd0d208bc8" providerId="ADAL" clId="{BF4D372A-EB5D-9148-B8E0-DCF12512A5C1}" dt="2023-04-04T01:58:49.293" v="14358" actId="478"/>
          <ac:spMkLst>
            <pc:docMk/>
            <pc:sldMk cId="2633961449" sldId="1880"/>
            <ac:spMk id="13" creationId="{15F52D4B-3353-E0ED-20E9-FFE901037A31}"/>
          </ac:spMkLst>
        </pc:spChg>
        <pc:spChg chg="add mod">
          <ac:chgData name="Daniel Khashabi" userId="62390808-c838-45e6-be59-d6fd0d208bc8" providerId="ADAL" clId="{BF4D372A-EB5D-9148-B8E0-DCF12512A5C1}" dt="2023-04-04T02:22:01.367" v="14557" actId="20577"/>
          <ac:spMkLst>
            <pc:docMk/>
            <pc:sldMk cId="2633961449" sldId="1880"/>
            <ac:spMk id="14" creationId="{0D9CCEFA-4E45-C0BF-131F-5F7E20D83FBF}"/>
          </ac:spMkLst>
        </pc:spChg>
        <pc:spChg chg="add del mod">
          <ac:chgData name="Daniel Khashabi" userId="62390808-c838-45e6-be59-d6fd0d208bc8" providerId="ADAL" clId="{BF4D372A-EB5D-9148-B8E0-DCF12512A5C1}" dt="2023-04-04T01:58:44.746" v="14357" actId="478"/>
          <ac:spMkLst>
            <pc:docMk/>
            <pc:sldMk cId="2633961449" sldId="1880"/>
            <ac:spMk id="15" creationId="{6638C0AF-1C0E-6C6B-B2DB-B198051FFCB7}"/>
          </ac:spMkLst>
        </pc:spChg>
        <pc:spChg chg="add mod">
          <ac:chgData name="Daniel Khashabi" userId="62390808-c838-45e6-be59-d6fd0d208bc8" providerId="ADAL" clId="{BF4D372A-EB5D-9148-B8E0-DCF12512A5C1}" dt="2023-04-04T01:59:23.786" v="14366" actId="1076"/>
          <ac:spMkLst>
            <pc:docMk/>
            <pc:sldMk cId="2633961449" sldId="1880"/>
            <ac:spMk id="16" creationId="{28751A9A-9F86-EFEC-8172-CA9B8E510D29}"/>
          </ac:spMkLst>
        </pc:spChg>
        <pc:grpChg chg="add del mod">
          <ac:chgData name="Daniel Khashabi" userId="62390808-c838-45e6-be59-d6fd0d208bc8" providerId="ADAL" clId="{BF4D372A-EB5D-9148-B8E0-DCF12512A5C1}" dt="2023-04-04T01:58:55.016" v="14360" actId="478"/>
          <ac:grpSpMkLst>
            <pc:docMk/>
            <pc:sldMk cId="2633961449" sldId="1880"/>
            <ac:grpSpMk id="4" creationId="{909D9D16-961F-72AB-6F41-B991A13179D1}"/>
          </ac:grpSpMkLst>
        </pc:grpChg>
        <pc:picChg chg="mod topLvl">
          <ac:chgData name="Daniel Khashabi" userId="62390808-c838-45e6-be59-d6fd0d208bc8" providerId="ADAL" clId="{BF4D372A-EB5D-9148-B8E0-DCF12512A5C1}" dt="2023-04-04T02:01:21.015" v="14383" actId="1036"/>
          <ac:picMkLst>
            <pc:docMk/>
            <pc:sldMk cId="2633961449" sldId="1880"/>
            <ac:picMk id="5" creationId="{2DE0EFB8-66FB-313F-4CC5-B889DE882B34}"/>
          </ac:picMkLst>
        </pc:picChg>
      </pc:sldChg>
      <pc:sldChg chg="addSp delSp modSp add del mod">
        <pc:chgData name="Daniel Khashabi" userId="62390808-c838-45e6-be59-d6fd0d208bc8" providerId="ADAL" clId="{BF4D372A-EB5D-9148-B8E0-DCF12512A5C1}" dt="2023-04-04T02:53:19.423" v="15813" actId="2696"/>
        <pc:sldMkLst>
          <pc:docMk/>
          <pc:sldMk cId="370864513" sldId="1881"/>
        </pc:sldMkLst>
        <pc:spChg chg="add del mod">
          <ac:chgData name="Daniel Khashabi" userId="62390808-c838-45e6-be59-d6fd0d208bc8" providerId="ADAL" clId="{BF4D372A-EB5D-9148-B8E0-DCF12512A5C1}" dt="2023-04-04T02:53:18.550" v="15812" actId="478"/>
          <ac:spMkLst>
            <pc:docMk/>
            <pc:sldMk cId="370864513" sldId="1881"/>
            <ac:spMk id="3" creationId="{15FC3907-8389-D39D-BCFB-FCADFFA29E3C}"/>
          </ac:spMkLst>
        </pc:spChg>
        <pc:spChg chg="add del mod">
          <ac:chgData name="Daniel Khashabi" userId="62390808-c838-45e6-be59-d6fd0d208bc8" providerId="ADAL" clId="{BF4D372A-EB5D-9148-B8E0-DCF12512A5C1}" dt="2023-04-04T02:53:18.550" v="15812" actId="478"/>
          <ac:spMkLst>
            <pc:docMk/>
            <pc:sldMk cId="370864513" sldId="1881"/>
            <ac:spMk id="5" creationId="{4F24F864-E735-6C4E-0012-094903ABB912}"/>
          </ac:spMkLst>
        </pc:spChg>
      </pc:sldChg>
      <pc:sldChg chg="modSp new del mod">
        <pc:chgData name="Daniel Khashabi" userId="62390808-c838-45e6-be59-d6fd0d208bc8" providerId="ADAL" clId="{BF4D372A-EB5D-9148-B8E0-DCF12512A5C1}" dt="2023-04-04T02:26:22.152" v="14888" actId="2696"/>
        <pc:sldMkLst>
          <pc:docMk/>
          <pc:sldMk cId="2742323554" sldId="1881"/>
        </pc:sldMkLst>
        <pc:spChg chg="mod">
          <ac:chgData name="Daniel Khashabi" userId="62390808-c838-45e6-be59-d6fd0d208bc8" providerId="ADAL" clId="{BF4D372A-EB5D-9148-B8E0-DCF12512A5C1}" dt="2023-04-01T17:05:18.964" v="9572" actId="20577"/>
          <ac:spMkLst>
            <pc:docMk/>
            <pc:sldMk cId="2742323554" sldId="1881"/>
            <ac:spMk id="2" creationId="{0BF48779-9848-4A15-D09B-26AB91463607}"/>
          </ac:spMkLst>
        </pc:spChg>
        <pc:spChg chg="mod">
          <ac:chgData name="Daniel Khashabi" userId="62390808-c838-45e6-be59-d6fd0d208bc8" providerId="ADAL" clId="{BF4D372A-EB5D-9148-B8E0-DCF12512A5C1}" dt="2023-04-01T18:24:17.876" v="11127" actId="20577"/>
          <ac:spMkLst>
            <pc:docMk/>
            <pc:sldMk cId="2742323554" sldId="1881"/>
            <ac:spMk id="3" creationId="{15FC3907-8389-D39D-BCFB-FCADFFA29E3C}"/>
          </ac:spMkLst>
        </pc:spChg>
      </pc:sldChg>
      <pc:sldChg chg="addSp delSp modSp new del mod">
        <pc:chgData name="Daniel Khashabi" userId="62390808-c838-45e6-be59-d6fd0d208bc8" providerId="ADAL" clId="{BF4D372A-EB5D-9148-B8E0-DCF12512A5C1}" dt="2023-04-01T18:23:57.561" v="11061" actId="2696"/>
        <pc:sldMkLst>
          <pc:docMk/>
          <pc:sldMk cId="216810748" sldId="1882"/>
        </pc:sldMkLst>
        <pc:spChg chg="add del mod">
          <ac:chgData name="Daniel Khashabi" userId="62390808-c838-45e6-be59-d6fd0d208bc8" providerId="ADAL" clId="{BF4D372A-EB5D-9148-B8E0-DCF12512A5C1}" dt="2023-04-01T17:06:35.197" v="9651" actId="1076"/>
          <ac:spMkLst>
            <pc:docMk/>
            <pc:sldMk cId="216810748" sldId="1882"/>
            <ac:spMk id="2" creationId="{66A20D30-AC60-D1E6-E63D-96277413A179}"/>
          </ac:spMkLst>
        </pc:spChg>
        <pc:spChg chg="del">
          <ac:chgData name="Daniel Khashabi" userId="62390808-c838-45e6-be59-d6fd0d208bc8" providerId="ADAL" clId="{BF4D372A-EB5D-9148-B8E0-DCF12512A5C1}" dt="2023-04-01T17:06:30.373" v="9647" actId="478"/>
          <ac:spMkLst>
            <pc:docMk/>
            <pc:sldMk cId="216810748" sldId="1882"/>
            <ac:spMk id="3" creationId="{706A6932-3BB4-A0AD-B397-F032A6F3077D}"/>
          </ac:spMkLst>
        </pc:spChg>
        <pc:spChg chg="add del mod">
          <ac:chgData name="Daniel Khashabi" userId="62390808-c838-45e6-be59-d6fd0d208bc8" providerId="ADAL" clId="{BF4D372A-EB5D-9148-B8E0-DCF12512A5C1}" dt="2023-04-01T17:06:33.095" v="9650" actId="478"/>
          <ac:spMkLst>
            <pc:docMk/>
            <pc:sldMk cId="216810748" sldId="1882"/>
            <ac:spMk id="5" creationId="{B7C2C348-1B06-AA3A-6393-8DAD573B0BA8}"/>
          </ac:spMkLst>
        </pc:spChg>
      </pc:sldChg>
      <pc:sldChg chg="addSp delSp modSp new mod modAnim">
        <pc:chgData name="Daniel Khashabi" userId="62390808-c838-45e6-be59-d6fd0d208bc8" providerId="ADAL" clId="{BF4D372A-EB5D-9148-B8E0-DCF12512A5C1}" dt="2023-04-04T16:03:28.434" v="18652"/>
        <pc:sldMkLst>
          <pc:docMk/>
          <pc:sldMk cId="3788395662" sldId="1883"/>
        </pc:sldMkLst>
        <pc:spChg chg="mod">
          <ac:chgData name="Daniel Khashabi" userId="62390808-c838-45e6-be59-d6fd0d208bc8" providerId="ADAL" clId="{BF4D372A-EB5D-9148-B8E0-DCF12512A5C1}" dt="2023-04-01T17:55:29.033" v="10610" actId="20577"/>
          <ac:spMkLst>
            <pc:docMk/>
            <pc:sldMk cId="3788395662" sldId="1883"/>
            <ac:spMk id="2" creationId="{A397C9CE-618B-039A-7B24-5D53E0D88320}"/>
          </ac:spMkLst>
        </pc:spChg>
        <pc:spChg chg="del mod">
          <ac:chgData name="Daniel Khashabi" userId="62390808-c838-45e6-be59-d6fd0d208bc8" providerId="ADAL" clId="{BF4D372A-EB5D-9148-B8E0-DCF12512A5C1}" dt="2023-04-01T17:47:15.222" v="10531" actId="21"/>
          <ac:spMkLst>
            <pc:docMk/>
            <pc:sldMk cId="3788395662" sldId="1883"/>
            <ac:spMk id="3" creationId="{4031361F-8060-2773-B1A3-B480F9DECC85}"/>
          </ac:spMkLst>
        </pc:spChg>
        <pc:spChg chg="add mod">
          <ac:chgData name="Daniel Khashabi" userId="62390808-c838-45e6-be59-d6fd0d208bc8" providerId="ADAL" clId="{BF4D372A-EB5D-9148-B8E0-DCF12512A5C1}" dt="2023-04-01T17:20:28.003" v="10004" actId="20577"/>
          <ac:spMkLst>
            <pc:docMk/>
            <pc:sldMk cId="3788395662" sldId="1883"/>
            <ac:spMk id="5" creationId="{20A19F68-4835-646C-9756-0CEDE6EEEA16}"/>
          </ac:spMkLst>
        </pc:spChg>
        <pc:spChg chg="add del mod">
          <ac:chgData name="Daniel Khashabi" userId="62390808-c838-45e6-be59-d6fd0d208bc8" providerId="ADAL" clId="{BF4D372A-EB5D-9148-B8E0-DCF12512A5C1}" dt="2023-04-01T17:47:17.723" v="10533" actId="478"/>
          <ac:spMkLst>
            <pc:docMk/>
            <pc:sldMk cId="3788395662" sldId="1883"/>
            <ac:spMk id="7" creationId="{EB483917-BB26-75F4-70CD-EC86D490ABE9}"/>
          </ac:spMkLst>
        </pc:spChg>
        <pc:spChg chg="add mod">
          <ac:chgData name="Daniel Khashabi" userId="62390808-c838-45e6-be59-d6fd0d208bc8" providerId="ADAL" clId="{BF4D372A-EB5D-9148-B8E0-DCF12512A5C1}" dt="2023-04-01T17:55:18.346" v="10606" actId="27636"/>
          <ac:spMkLst>
            <pc:docMk/>
            <pc:sldMk cId="3788395662" sldId="1883"/>
            <ac:spMk id="8" creationId="{6F6F5D89-9685-67A4-5C16-F3D089C749B1}"/>
          </ac:spMkLst>
        </pc:spChg>
        <pc:picChg chg="add mod">
          <ac:chgData name="Daniel Khashabi" userId="62390808-c838-45e6-be59-d6fd0d208bc8" providerId="ADAL" clId="{BF4D372A-EB5D-9148-B8E0-DCF12512A5C1}" dt="2023-04-01T17:54:55.688" v="10590" actId="1038"/>
          <ac:picMkLst>
            <pc:docMk/>
            <pc:sldMk cId="3788395662" sldId="1883"/>
            <ac:picMk id="1026" creationId="{5137B74D-AA65-0E3F-3518-1868F72872D3}"/>
          </ac:picMkLst>
        </pc:picChg>
      </pc:sldChg>
      <pc:sldChg chg="modSp new mod ord modShow chgLayout">
        <pc:chgData name="Daniel Khashabi" userId="62390808-c838-45e6-be59-d6fd0d208bc8" providerId="ADAL" clId="{BF4D372A-EB5D-9148-B8E0-DCF12512A5C1}" dt="2023-04-05T02:48:55.250" v="19588" actId="729"/>
        <pc:sldMkLst>
          <pc:docMk/>
          <pc:sldMk cId="3959884954" sldId="1884"/>
        </pc:sldMkLst>
        <pc:spChg chg="mod ord">
          <ac:chgData name="Daniel Khashabi" userId="62390808-c838-45e6-be59-d6fd0d208bc8" providerId="ADAL" clId="{BF4D372A-EB5D-9148-B8E0-DCF12512A5C1}" dt="2023-04-05T02:46:54.930" v="19423" actId="700"/>
          <ac:spMkLst>
            <pc:docMk/>
            <pc:sldMk cId="3959884954" sldId="1884"/>
            <ac:spMk id="2" creationId="{42274FF8-A49E-DD1C-F615-F10447884DA8}"/>
          </ac:spMkLst>
        </pc:spChg>
        <pc:spChg chg="mod ord">
          <ac:chgData name="Daniel Khashabi" userId="62390808-c838-45e6-be59-d6fd0d208bc8" providerId="ADAL" clId="{BF4D372A-EB5D-9148-B8E0-DCF12512A5C1}" dt="2023-04-05T02:48:46.824" v="19587" actId="20577"/>
          <ac:spMkLst>
            <pc:docMk/>
            <pc:sldMk cId="3959884954" sldId="1884"/>
            <ac:spMk id="3" creationId="{9687C51F-7169-2688-208E-B13113846781}"/>
          </ac:spMkLst>
        </pc:spChg>
      </pc:sldChg>
      <pc:sldChg chg="modSp new del mod">
        <pc:chgData name="Daniel Khashabi" userId="62390808-c838-45e6-be59-d6fd0d208bc8" providerId="ADAL" clId="{BF4D372A-EB5D-9148-B8E0-DCF12512A5C1}" dt="2023-04-01T17:32:33.813" v="10373" actId="2696"/>
        <pc:sldMkLst>
          <pc:docMk/>
          <pc:sldMk cId="2147906455" sldId="1885"/>
        </pc:sldMkLst>
        <pc:spChg chg="mod">
          <ac:chgData name="Daniel Khashabi" userId="62390808-c838-45e6-be59-d6fd0d208bc8" providerId="ADAL" clId="{BF4D372A-EB5D-9148-B8E0-DCF12512A5C1}" dt="2023-04-01T17:32:32.115" v="10371" actId="20577"/>
          <ac:spMkLst>
            <pc:docMk/>
            <pc:sldMk cId="2147906455" sldId="1885"/>
            <ac:spMk id="2" creationId="{670EFC7C-99A5-EC6A-96C7-A05E7D9B2F8C}"/>
          </ac:spMkLst>
        </pc:spChg>
      </pc:sldChg>
      <pc:sldChg chg="add">
        <pc:chgData name="Daniel Khashabi" userId="62390808-c838-45e6-be59-d6fd0d208bc8" providerId="ADAL" clId="{BF4D372A-EB5D-9148-B8E0-DCF12512A5C1}" dt="2023-04-04T03:15:58.885" v="17223"/>
        <pc:sldMkLst>
          <pc:docMk/>
          <pc:sldMk cId="2481567248" sldId="1885"/>
        </pc:sldMkLst>
      </pc:sldChg>
      <pc:sldChg chg="modSp new del mod ord">
        <pc:chgData name="Daniel Khashabi" userId="62390808-c838-45e6-be59-d6fd0d208bc8" providerId="ADAL" clId="{BF4D372A-EB5D-9148-B8E0-DCF12512A5C1}" dt="2023-04-04T03:15:52.455" v="17222" actId="2696"/>
        <pc:sldMkLst>
          <pc:docMk/>
          <pc:sldMk cId="3088445765" sldId="1885"/>
        </pc:sldMkLst>
        <pc:spChg chg="mod">
          <ac:chgData name="Daniel Khashabi" userId="62390808-c838-45e6-be59-d6fd0d208bc8" providerId="ADAL" clId="{BF4D372A-EB5D-9148-B8E0-DCF12512A5C1}" dt="2023-04-04T02:23:20.132" v="14702" actId="20577"/>
          <ac:spMkLst>
            <pc:docMk/>
            <pc:sldMk cId="3088445765" sldId="1885"/>
            <ac:spMk id="2" creationId="{86E3F045-FE37-E724-CC7E-00A011CC77CF}"/>
          </ac:spMkLst>
        </pc:spChg>
        <pc:spChg chg="mod">
          <ac:chgData name="Daniel Khashabi" userId="62390808-c838-45e6-be59-d6fd0d208bc8" providerId="ADAL" clId="{BF4D372A-EB5D-9148-B8E0-DCF12512A5C1}" dt="2023-04-04T02:53:12.852" v="15809" actId="20577"/>
          <ac:spMkLst>
            <pc:docMk/>
            <pc:sldMk cId="3088445765" sldId="1885"/>
            <ac:spMk id="3" creationId="{7F097690-2717-4264-B03D-0CF238182EAF}"/>
          </ac:spMkLst>
        </pc:spChg>
      </pc:sldChg>
      <pc:sldChg chg="addSp modSp new del mod">
        <pc:chgData name="Daniel Khashabi" userId="62390808-c838-45e6-be59-d6fd0d208bc8" providerId="ADAL" clId="{BF4D372A-EB5D-9148-B8E0-DCF12512A5C1}" dt="2023-04-01T18:04:41.914" v="10848" actId="2696"/>
        <pc:sldMkLst>
          <pc:docMk/>
          <pc:sldMk cId="3591114350" sldId="1885"/>
        </pc:sldMkLst>
        <pc:spChg chg="mod">
          <ac:chgData name="Daniel Khashabi" userId="62390808-c838-45e6-be59-d6fd0d208bc8" providerId="ADAL" clId="{BF4D372A-EB5D-9148-B8E0-DCF12512A5C1}" dt="2023-04-01T17:57:06.206" v="10646" actId="27636"/>
          <ac:spMkLst>
            <pc:docMk/>
            <pc:sldMk cId="3591114350" sldId="1885"/>
            <ac:spMk id="2" creationId="{6A96D05E-1E61-CA21-6455-D4FB06056F4D}"/>
          </ac:spMkLst>
        </pc:spChg>
        <pc:spChg chg="mod">
          <ac:chgData name="Daniel Khashabi" userId="62390808-c838-45e6-be59-d6fd0d208bc8" providerId="ADAL" clId="{BF4D372A-EB5D-9148-B8E0-DCF12512A5C1}" dt="2023-04-01T17:57:23.607" v="10649"/>
          <ac:spMkLst>
            <pc:docMk/>
            <pc:sldMk cId="3591114350" sldId="1885"/>
            <ac:spMk id="3" creationId="{0B5F3FFE-9562-EDF9-F0A5-7893C8A03F87}"/>
          </ac:spMkLst>
        </pc:spChg>
        <pc:spChg chg="add mod">
          <ac:chgData name="Daniel Khashabi" userId="62390808-c838-45e6-be59-d6fd0d208bc8" providerId="ADAL" clId="{BF4D372A-EB5D-9148-B8E0-DCF12512A5C1}" dt="2023-04-01T17:58:00.237" v="10668" actId="20577"/>
          <ac:spMkLst>
            <pc:docMk/>
            <pc:sldMk cId="3591114350" sldId="1885"/>
            <ac:spMk id="5" creationId="{47C380FD-65C7-9381-E802-8A6DFA9D14AC}"/>
          </ac:spMkLst>
        </pc:spChg>
        <pc:spChg chg="add mod">
          <ac:chgData name="Daniel Khashabi" userId="62390808-c838-45e6-be59-d6fd0d208bc8" providerId="ADAL" clId="{BF4D372A-EB5D-9148-B8E0-DCF12512A5C1}" dt="2023-04-01T17:58:10.697" v="10671" actId="368"/>
          <ac:spMkLst>
            <pc:docMk/>
            <pc:sldMk cId="3591114350" sldId="1885"/>
            <ac:spMk id="6" creationId="{07763D89-43C7-34AF-0738-B4F738260BC6}"/>
          </ac:spMkLst>
        </pc:spChg>
        <pc:spChg chg="add mod">
          <ac:chgData name="Daniel Khashabi" userId="62390808-c838-45e6-be59-d6fd0d208bc8" providerId="ADAL" clId="{BF4D372A-EB5D-9148-B8E0-DCF12512A5C1}" dt="2023-04-01T17:58:05.592" v="10669"/>
          <ac:spMkLst>
            <pc:docMk/>
            <pc:sldMk cId="3591114350" sldId="1885"/>
            <ac:spMk id="7" creationId="{19070C81-4FA5-47C6-6331-D7423292B584}"/>
          </ac:spMkLst>
        </pc:spChg>
      </pc:sldChg>
      <pc:sldChg chg="addSp modSp new del mod">
        <pc:chgData name="Daniel Khashabi" userId="62390808-c838-45e6-be59-d6fd0d208bc8" providerId="ADAL" clId="{BF4D372A-EB5D-9148-B8E0-DCF12512A5C1}" dt="2023-04-04T02:26:28.237" v="14890" actId="2696"/>
        <pc:sldMkLst>
          <pc:docMk/>
          <pc:sldMk cId="1319202008" sldId="1886"/>
        </pc:sldMkLst>
        <pc:spChg chg="mod">
          <ac:chgData name="Daniel Khashabi" userId="62390808-c838-45e6-be59-d6fd0d208bc8" providerId="ADAL" clId="{BF4D372A-EB5D-9148-B8E0-DCF12512A5C1}" dt="2023-04-01T18:25:17.904" v="11201" actId="20577"/>
          <ac:spMkLst>
            <pc:docMk/>
            <pc:sldMk cId="1319202008" sldId="1886"/>
            <ac:spMk id="2" creationId="{00192E2E-C745-69D0-B559-04AB71A30805}"/>
          </ac:spMkLst>
        </pc:spChg>
        <pc:spChg chg="mod">
          <ac:chgData name="Daniel Khashabi" userId="62390808-c838-45e6-be59-d6fd0d208bc8" providerId="ADAL" clId="{BF4D372A-EB5D-9148-B8E0-DCF12512A5C1}" dt="2023-04-01T18:26:31.228" v="11237"/>
          <ac:spMkLst>
            <pc:docMk/>
            <pc:sldMk cId="1319202008" sldId="1886"/>
            <ac:spMk id="3" creationId="{D723A951-C175-3A49-DDB4-8EE0B479645C}"/>
          </ac:spMkLst>
        </pc:spChg>
        <pc:spChg chg="mod">
          <ac:chgData name="Daniel Khashabi" userId="62390808-c838-45e6-be59-d6fd0d208bc8" providerId="ADAL" clId="{BF4D372A-EB5D-9148-B8E0-DCF12512A5C1}" dt="2023-04-01T18:24:54.240" v="11132"/>
          <ac:spMkLst>
            <pc:docMk/>
            <pc:sldMk cId="1319202008" sldId="1886"/>
            <ac:spMk id="5" creationId="{CDA7894D-8C1C-31E1-53E9-739F60FE231F}"/>
          </ac:spMkLst>
        </pc:spChg>
        <pc:spChg chg="mod">
          <ac:chgData name="Daniel Khashabi" userId="62390808-c838-45e6-be59-d6fd0d208bc8" providerId="ADAL" clId="{BF4D372A-EB5D-9148-B8E0-DCF12512A5C1}" dt="2023-04-01T18:24:54.240" v="11132"/>
          <ac:spMkLst>
            <pc:docMk/>
            <pc:sldMk cId="1319202008" sldId="1886"/>
            <ac:spMk id="6" creationId="{8D3ADE4A-7F4F-FD53-8E55-1FD9D18E62BB}"/>
          </ac:spMkLst>
        </pc:spChg>
        <pc:spChg chg="add mod">
          <ac:chgData name="Daniel Khashabi" userId="62390808-c838-45e6-be59-d6fd0d208bc8" providerId="ADAL" clId="{BF4D372A-EB5D-9148-B8E0-DCF12512A5C1}" dt="2023-04-01T18:24:57.137" v="11133" actId="1076"/>
          <ac:spMkLst>
            <pc:docMk/>
            <pc:sldMk cId="1319202008" sldId="1886"/>
            <ac:spMk id="7" creationId="{C3A06228-0BF1-0CE6-B2EA-50152CF20C81}"/>
          </ac:spMkLst>
        </pc:spChg>
        <pc:spChg chg="add mod">
          <ac:chgData name="Daniel Khashabi" userId="62390808-c838-45e6-be59-d6fd0d208bc8" providerId="ADAL" clId="{BF4D372A-EB5D-9148-B8E0-DCF12512A5C1}" dt="2023-04-01T18:24:57.137" v="11133" actId="1076"/>
          <ac:spMkLst>
            <pc:docMk/>
            <pc:sldMk cId="1319202008" sldId="1886"/>
            <ac:spMk id="8" creationId="{FB33E2A0-5ED8-159C-3270-D011ACE66E07}"/>
          </ac:spMkLst>
        </pc:spChg>
        <pc:spChg chg="add mod">
          <ac:chgData name="Daniel Khashabi" userId="62390808-c838-45e6-be59-d6fd0d208bc8" providerId="ADAL" clId="{BF4D372A-EB5D-9148-B8E0-DCF12512A5C1}" dt="2023-04-01T18:25:03.940" v="11147" actId="122"/>
          <ac:spMkLst>
            <pc:docMk/>
            <pc:sldMk cId="1319202008" sldId="1886"/>
            <ac:spMk id="9" creationId="{52A80904-F12D-0603-CFF0-62D8F33C00DA}"/>
          </ac:spMkLst>
        </pc:spChg>
        <pc:spChg chg="mod">
          <ac:chgData name="Daniel Khashabi" userId="62390808-c838-45e6-be59-d6fd0d208bc8" providerId="ADAL" clId="{BF4D372A-EB5D-9148-B8E0-DCF12512A5C1}" dt="2023-04-01T18:24:54.240" v="11132"/>
          <ac:spMkLst>
            <pc:docMk/>
            <pc:sldMk cId="1319202008" sldId="1886"/>
            <ac:spMk id="11" creationId="{45F3E07A-90C9-EDDB-A4A5-4E62067EC9C9}"/>
          </ac:spMkLst>
        </pc:spChg>
        <pc:spChg chg="mod">
          <ac:chgData name="Daniel Khashabi" userId="62390808-c838-45e6-be59-d6fd0d208bc8" providerId="ADAL" clId="{BF4D372A-EB5D-9148-B8E0-DCF12512A5C1}" dt="2023-04-01T18:24:54.240" v="11132"/>
          <ac:spMkLst>
            <pc:docMk/>
            <pc:sldMk cId="1319202008" sldId="1886"/>
            <ac:spMk id="12" creationId="{61341F14-CE91-04FA-2CF0-032EA6E93E7F}"/>
          </ac:spMkLst>
        </pc:spChg>
        <pc:grpChg chg="add mod">
          <ac:chgData name="Daniel Khashabi" userId="62390808-c838-45e6-be59-d6fd0d208bc8" providerId="ADAL" clId="{BF4D372A-EB5D-9148-B8E0-DCF12512A5C1}" dt="2023-04-01T18:24:57.137" v="11133" actId="1076"/>
          <ac:grpSpMkLst>
            <pc:docMk/>
            <pc:sldMk cId="1319202008" sldId="1886"/>
            <ac:grpSpMk id="4" creationId="{2D01D17A-C623-83C2-EEC7-D308758C6436}"/>
          </ac:grpSpMkLst>
        </pc:grpChg>
        <pc:grpChg chg="add mod">
          <ac:chgData name="Daniel Khashabi" userId="62390808-c838-45e6-be59-d6fd0d208bc8" providerId="ADAL" clId="{BF4D372A-EB5D-9148-B8E0-DCF12512A5C1}" dt="2023-04-01T18:24:57.137" v="11133" actId="1076"/>
          <ac:grpSpMkLst>
            <pc:docMk/>
            <pc:sldMk cId="1319202008" sldId="1886"/>
            <ac:grpSpMk id="10" creationId="{4964634F-9C06-DC4D-F516-43CECE646384}"/>
          </ac:grpSpMkLst>
        </pc:grpChg>
      </pc:sldChg>
      <pc:sldChg chg="addSp modSp new del mod">
        <pc:chgData name="Daniel Khashabi" userId="62390808-c838-45e6-be59-d6fd0d208bc8" providerId="ADAL" clId="{BF4D372A-EB5D-9148-B8E0-DCF12512A5C1}" dt="2023-04-01T18:02:20.384" v="10778" actId="2696"/>
        <pc:sldMkLst>
          <pc:docMk/>
          <pc:sldMk cId="2800849834" sldId="1886"/>
        </pc:sldMkLst>
        <pc:spChg chg="mod">
          <ac:chgData name="Daniel Khashabi" userId="62390808-c838-45e6-be59-d6fd0d208bc8" providerId="ADAL" clId="{BF4D372A-EB5D-9148-B8E0-DCF12512A5C1}" dt="2023-04-01T18:00:32.249" v="10755" actId="20577"/>
          <ac:spMkLst>
            <pc:docMk/>
            <pc:sldMk cId="2800849834" sldId="1886"/>
            <ac:spMk id="2" creationId="{C4A0C12F-252F-9259-DAF5-2B87F11B4F41}"/>
          </ac:spMkLst>
        </pc:spChg>
        <pc:spChg chg="mod">
          <ac:chgData name="Daniel Khashabi" userId="62390808-c838-45e6-be59-d6fd0d208bc8" providerId="ADAL" clId="{BF4D372A-EB5D-9148-B8E0-DCF12512A5C1}" dt="2023-04-01T18:00:56.234" v="10766"/>
          <ac:spMkLst>
            <pc:docMk/>
            <pc:sldMk cId="2800849834" sldId="1886"/>
            <ac:spMk id="3" creationId="{39E22CD8-F8B0-9FBB-8DD7-E4BBE530B600}"/>
          </ac:spMkLst>
        </pc:spChg>
        <pc:spChg chg="add mod">
          <ac:chgData name="Daniel Khashabi" userId="62390808-c838-45e6-be59-d6fd0d208bc8" providerId="ADAL" clId="{BF4D372A-EB5D-9148-B8E0-DCF12512A5C1}" dt="2023-04-01T18:02:09.576" v="10777" actId="1076"/>
          <ac:spMkLst>
            <pc:docMk/>
            <pc:sldMk cId="2800849834" sldId="1886"/>
            <ac:spMk id="4" creationId="{39C0D2C6-2712-C18C-16C9-606507B97CCF}"/>
          </ac:spMkLst>
        </pc:spChg>
        <pc:spChg chg="add mod">
          <ac:chgData name="Daniel Khashabi" userId="62390808-c838-45e6-be59-d6fd0d208bc8" providerId="ADAL" clId="{BF4D372A-EB5D-9148-B8E0-DCF12512A5C1}" dt="2023-04-01T18:01:24.981" v="10772" actId="20577"/>
          <ac:spMkLst>
            <pc:docMk/>
            <pc:sldMk cId="2800849834" sldId="1886"/>
            <ac:spMk id="5" creationId="{10FD09E1-DFA1-DC65-AB6E-C27C32513074}"/>
          </ac:spMkLst>
        </pc:spChg>
      </pc:sldChg>
      <pc:sldChg chg="addSp delSp modSp add mod modNotes">
        <pc:chgData name="Daniel Khashabi" userId="62390808-c838-45e6-be59-d6fd0d208bc8" providerId="ADAL" clId="{BF4D372A-EB5D-9148-B8E0-DCF12512A5C1}" dt="2023-04-04T03:11:22.009" v="16622"/>
        <pc:sldMkLst>
          <pc:docMk/>
          <pc:sldMk cId="3987723291" sldId="1886"/>
        </pc:sldMkLst>
        <pc:spChg chg="mod">
          <ac:chgData name="Daniel Khashabi" userId="62390808-c838-45e6-be59-d6fd0d208bc8" providerId="ADAL" clId="{BF4D372A-EB5D-9148-B8E0-DCF12512A5C1}" dt="2023-04-04T02:28:06.408" v="15140" actId="20577"/>
          <ac:spMkLst>
            <pc:docMk/>
            <pc:sldMk cId="3987723291" sldId="1886"/>
            <ac:spMk id="2" creationId="{00192E2E-C745-69D0-B559-04AB71A30805}"/>
          </ac:spMkLst>
        </pc:spChg>
        <pc:spChg chg="mod">
          <ac:chgData name="Daniel Khashabi" userId="62390808-c838-45e6-be59-d6fd0d208bc8" providerId="ADAL" clId="{BF4D372A-EB5D-9148-B8E0-DCF12512A5C1}" dt="2023-04-04T03:11:00.066" v="16621" actId="20577"/>
          <ac:spMkLst>
            <pc:docMk/>
            <pc:sldMk cId="3987723291" sldId="1886"/>
            <ac:spMk id="3" creationId="{D723A951-C175-3A49-DDB4-8EE0B479645C}"/>
          </ac:spMkLst>
        </pc:spChg>
        <pc:spChg chg="add del mod">
          <ac:chgData name="Daniel Khashabi" userId="62390808-c838-45e6-be59-d6fd0d208bc8" providerId="ADAL" clId="{BF4D372A-EB5D-9148-B8E0-DCF12512A5C1}" dt="2023-04-04T02:51:35.950" v="15664" actId="1037"/>
          <ac:spMkLst>
            <pc:docMk/>
            <pc:sldMk cId="3987723291" sldId="1886"/>
            <ac:spMk id="7" creationId="{C3A06228-0BF1-0CE6-B2EA-50152CF20C81}"/>
          </ac:spMkLst>
        </pc:spChg>
        <pc:spChg chg="add del mod">
          <ac:chgData name="Daniel Khashabi" userId="62390808-c838-45e6-be59-d6fd0d208bc8" providerId="ADAL" clId="{BF4D372A-EB5D-9148-B8E0-DCF12512A5C1}" dt="2023-04-04T02:51:18.560" v="15646" actId="1037"/>
          <ac:spMkLst>
            <pc:docMk/>
            <pc:sldMk cId="3987723291" sldId="1886"/>
            <ac:spMk id="8" creationId="{FB33E2A0-5ED8-159C-3270-D011ACE66E07}"/>
          </ac:spMkLst>
        </pc:spChg>
        <pc:spChg chg="add del mod">
          <ac:chgData name="Daniel Khashabi" userId="62390808-c838-45e6-be59-d6fd0d208bc8" providerId="ADAL" clId="{BF4D372A-EB5D-9148-B8E0-DCF12512A5C1}" dt="2023-04-04T02:51:23.735" v="15647" actId="2711"/>
          <ac:spMkLst>
            <pc:docMk/>
            <pc:sldMk cId="3987723291" sldId="1886"/>
            <ac:spMk id="9" creationId="{52A80904-F12D-0603-CFF0-62D8F33C00DA}"/>
          </ac:spMkLst>
        </pc:spChg>
        <pc:grpChg chg="add del mod">
          <ac:chgData name="Daniel Khashabi" userId="62390808-c838-45e6-be59-d6fd0d208bc8" providerId="ADAL" clId="{BF4D372A-EB5D-9148-B8E0-DCF12512A5C1}" dt="2023-04-04T02:51:18.560" v="15646" actId="1037"/>
          <ac:grpSpMkLst>
            <pc:docMk/>
            <pc:sldMk cId="3987723291" sldId="1886"/>
            <ac:grpSpMk id="4" creationId="{2D01D17A-C623-83C2-EEC7-D308758C6436}"/>
          </ac:grpSpMkLst>
        </pc:grpChg>
        <pc:grpChg chg="add del mod">
          <ac:chgData name="Daniel Khashabi" userId="62390808-c838-45e6-be59-d6fd0d208bc8" providerId="ADAL" clId="{BF4D372A-EB5D-9148-B8E0-DCF12512A5C1}" dt="2023-04-04T02:51:18.560" v="15646" actId="1037"/>
          <ac:grpSpMkLst>
            <pc:docMk/>
            <pc:sldMk cId="3987723291" sldId="1886"/>
            <ac:grpSpMk id="10" creationId="{4964634F-9C06-DC4D-F516-43CECE646384}"/>
          </ac:grpSpMkLst>
        </pc:grpChg>
        <pc:picChg chg="add del mod">
          <ac:chgData name="Daniel Khashabi" userId="62390808-c838-45e6-be59-d6fd0d208bc8" providerId="ADAL" clId="{BF4D372A-EB5D-9148-B8E0-DCF12512A5C1}" dt="2023-04-04T02:49:40.679" v="15501" actId="478"/>
          <ac:picMkLst>
            <pc:docMk/>
            <pc:sldMk cId="3987723291" sldId="1886"/>
            <ac:picMk id="14" creationId="{003C0FF7-214A-F8E6-8283-70B39B062041}"/>
          </ac:picMkLst>
        </pc:picChg>
      </pc:sldChg>
      <pc:sldChg chg="addSp delSp modSp new mod">
        <pc:chgData name="Daniel Khashabi" userId="62390808-c838-45e6-be59-d6fd0d208bc8" providerId="ADAL" clId="{BF4D372A-EB5D-9148-B8E0-DCF12512A5C1}" dt="2023-04-04T02:53:59.413" v="15844" actId="478"/>
        <pc:sldMkLst>
          <pc:docMk/>
          <pc:sldMk cId="946858671" sldId="1887"/>
        </pc:sldMkLst>
        <pc:spChg chg="mod">
          <ac:chgData name="Daniel Khashabi" userId="62390808-c838-45e6-be59-d6fd0d208bc8" providerId="ADAL" clId="{BF4D372A-EB5D-9148-B8E0-DCF12512A5C1}" dt="2023-04-04T02:51:48.971" v="15666" actId="20577"/>
          <ac:spMkLst>
            <pc:docMk/>
            <pc:sldMk cId="946858671" sldId="1887"/>
            <ac:spMk id="2" creationId="{C3440439-3A6F-269F-2DE9-1E1EDCEFAD05}"/>
          </ac:spMkLst>
        </pc:spChg>
        <pc:spChg chg="mod">
          <ac:chgData name="Daniel Khashabi" userId="62390808-c838-45e6-be59-d6fd0d208bc8" providerId="ADAL" clId="{BF4D372A-EB5D-9148-B8E0-DCF12512A5C1}" dt="2023-04-04T02:53:57.742" v="15843" actId="5793"/>
          <ac:spMkLst>
            <pc:docMk/>
            <pc:sldMk cId="946858671" sldId="1887"/>
            <ac:spMk id="3" creationId="{6E8DD05D-692A-9011-FF94-65FBFF1C20E0}"/>
          </ac:spMkLst>
        </pc:spChg>
        <pc:spChg chg="add del mod">
          <ac:chgData name="Daniel Khashabi" userId="62390808-c838-45e6-be59-d6fd0d208bc8" providerId="ADAL" clId="{BF4D372A-EB5D-9148-B8E0-DCF12512A5C1}" dt="2023-04-04T02:53:59.413" v="15844" actId="478"/>
          <ac:spMkLst>
            <pc:docMk/>
            <pc:sldMk cId="946858671" sldId="1887"/>
            <ac:spMk id="4" creationId="{8247BDE0-5AF2-78B8-F129-BB3ED7D2D603}"/>
          </ac:spMkLst>
        </pc:spChg>
        <pc:spChg chg="add del mod">
          <ac:chgData name="Daniel Khashabi" userId="62390808-c838-45e6-be59-d6fd0d208bc8" providerId="ADAL" clId="{BF4D372A-EB5D-9148-B8E0-DCF12512A5C1}" dt="2023-04-01T19:43:35.187" v="11667" actId="478"/>
          <ac:spMkLst>
            <pc:docMk/>
            <pc:sldMk cId="946858671" sldId="1887"/>
            <ac:spMk id="5" creationId="{6CF52D0C-8AA2-EA51-50D5-5EBE90CAE745}"/>
          </ac:spMkLst>
        </pc:spChg>
      </pc:sldChg>
      <pc:sldChg chg="addSp delSp modSp add del mod ord">
        <pc:chgData name="Daniel Khashabi" userId="62390808-c838-45e6-be59-d6fd0d208bc8" providerId="ADAL" clId="{BF4D372A-EB5D-9148-B8E0-DCF12512A5C1}" dt="2023-04-04T23:01:30.201" v="18697" actId="2696"/>
        <pc:sldMkLst>
          <pc:docMk/>
          <pc:sldMk cId="1406044406" sldId="1888"/>
        </pc:sldMkLst>
        <pc:spChg chg="mod">
          <ac:chgData name="Daniel Khashabi" userId="62390808-c838-45e6-be59-d6fd0d208bc8" providerId="ADAL" clId="{BF4D372A-EB5D-9148-B8E0-DCF12512A5C1}" dt="2023-04-04T15:59:21.266" v="18598" actId="20577"/>
          <ac:spMkLst>
            <pc:docMk/>
            <pc:sldMk cId="1406044406" sldId="1888"/>
            <ac:spMk id="3" creationId="{A87FFF5B-AC9F-EDD6-6CE4-64D0D5E50492}"/>
          </ac:spMkLst>
        </pc:spChg>
        <pc:spChg chg="add del mod">
          <ac:chgData name="Daniel Khashabi" userId="62390808-c838-45e6-be59-d6fd0d208bc8" providerId="ADAL" clId="{BF4D372A-EB5D-9148-B8E0-DCF12512A5C1}" dt="2023-04-03T23:45:28.012" v="11745" actId="478"/>
          <ac:spMkLst>
            <pc:docMk/>
            <pc:sldMk cId="1406044406" sldId="1888"/>
            <ac:spMk id="8" creationId="{02CA3F73-80F5-8FA8-1A6A-14D224E5C8DB}"/>
          </ac:spMkLst>
        </pc:spChg>
        <pc:picChg chg="del mod">
          <ac:chgData name="Daniel Khashabi" userId="62390808-c838-45e6-be59-d6fd0d208bc8" providerId="ADAL" clId="{BF4D372A-EB5D-9148-B8E0-DCF12512A5C1}" dt="2023-04-04T00:03:20.751" v="12375" actId="478"/>
          <ac:picMkLst>
            <pc:docMk/>
            <pc:sldMk cId="1406044406" sldId="1888"/>
            <ac:picMk id="4" creationId="{DFD123F2-C23B-C886-92C5-181C5CC88C78}"/>
          </ac:picMkLst>
        </pc:picChg>
        <pc:picChg chg="mod">
          <ac:chgData name="Daniel Khashabi" userId="62390808-c838-45e6-be59-d6fd0d208bc8" providerId="ADAL" clId="{BF4D372A-EB5D-9148-B8E0-DCF12512A5C1}" dt="2023-04-04T00:05:20.921" v="12429" actId="1076"/>
          <ac:picMkLst>
            <pc:docMk/>
            <pc:sldMk cId="1406044406" sldId="1888"/>
            <ac:picMk id="5" creationId="{61042B95-BF62-7B94-ECAF-AEFE7EC61668}"/>
          </ac:picMkLst>
        </pc:picChg>
      </pc:sldChg>
      <pc:sldChg chg="add">
        <pc:chgData name="Daniel Khashabi" userId="62390808-c838-45e6-be59-d6fd0d208bc8" providerId="ADAL" clId="{BF4D372A-EB5D-9148-B8E0-DCF12512A5C1}" dt="2023-04-04T23:01:33.522" v="18698"/>
        <pc:sldMkLst>
          <pc:docMk/>
          <pc:sldMk cId="2877218374" sldId="1888"/>
        </pc:sldMkLst>
      </pc:sldChg>
      <pc:sldChg chg="addSp delSp modSp new del mod ord">
        <pc:chgData name="Daniel Khashabi" userId="62390808-c838-45e6-be59-d6fd0d208bc8" providerId="ADAL" clId="{BF4D372A-EB5D-9148-B8E0-DCF12512A5C1}" dt="2023-04-04T23:00:25.547" v="18658" actId="2696"/>
        <pc:sldMkLst>
          <pc:docMk/>
          <pc:sldMk cId="1087725259" sldId="1889"/>
        </pc:sldMkLst>
        <pc:spChg chg="mod">
          <ac:chgData name="Daniel Khashabi" userId="62390808-c838-45e6-be59-d6fd0d208bc8" providerId="ADAL" clId="{BF4D372A-EB5D-9148-B8E0-DCF12512A5C1}" dt="2023-04-03T23:41:59.473" v="11740" actId="20577"/>
          <ac:spMkLst>
            <pc:docMk/>
            <pc:sldMk cId="1087725259" sldId="1889"/>
            <ac:spMk id="2" creationId="{C4AF99A1-F9AD-A1EC-5BFC-33A90641FE2A}"/>
          </ac:spMkLst>
        </pc:spChg>
        <pc:spChg chg="mod">
          <ac:chgData name="Daniel Khashabi" userId="62390808-c838-45e6-be59-d6fd0d208bc8" providerId="ADAL" clId="{BF4D372A-EB5D-9148-B8E0-DCF12512A5C1}" dt="2023-04-03T23:56:01.460" v="12264" actId="20577"/>
          <ac:spMkLst>
            <pc:docMk/>
            <pc:sldMk cId="1087725259" sldId="1889"/>
            <ac:spMk id="3" creationId="{E36E7ADC-0F17-2D9C-7366-85887ED413A5}"/>
          </ac:spMkLst>
        </pc:spChg>
        <pc:spChg chg="add mod">
          <ac:chgData name="Daniel Khashabi" userId="62390808-c838-45e6-be59-d6fd0d208bc8" providerId="ADAL" clId="{BF4D372A-EB5D-9148-B8E0-DCF12512A5C1}" dt="2023-04-03T23:53:55.080" v="12101" actId="20577"/>
          <ac:spMkLst>
            <pc:docMk/>
            <pc:sldMk cId="1087725259" sldId="1889"/>
            <ac:spMk id="6" creationId="{099AEAD7-6E4A-1F20-7CF2-64B9EE49DE11}"/>
          </ac:spMkLst>
        </pc:spChg>
        <pc:picChg chg="add del mod">
          <ac:chgData name="Daniel Khashabi" userId="62390808-c838-45e6-be59-d6fd0d208bc8" providerId="ADAL" clId="{BF4D372A-EB5D-9148-B8E0-DCF12512A5C1}" dt="2023-04-04T00:55:28.671" v="13036" actId="478"/>
          <ac:picMkLst>
            <pc:docMk/>
            <pc:sldMk cId="1087725259" sldId="1889"/>
            <ac:picMk id="5" creationId="{DF4FBFFC-FDF2-F683-B71F-E79548E0D510}"/>
          </ac:picMkLst>
        </pc:picChg>
        <pc:picChg chg="add del mod">
          <ac:chgData name="Daniel Khashabi" userId="62390808-c838-45e6-be59-d6fd0d208bc8" providerId="ADAL" clId="{BF4D372A-EB5D-9148-B8E0-DCF12512A5C1}" dt="2023-04-04T00:55:22.688" v="13032" actId="478"/>
          <ac:picMkLst>
            <pc:docMk/>
            <pc:sldMk cId="1087725259" sldId="1889"/>
            <ac:picMk id="8" creationId="{2EE98F3D-1FFF-27DC-9004-B0BDCB083FDF}"/>
          </ac:picMkLst>
        </pc:picChg>
        <pc:picChg chg="add del mod">
          <ac:chgData name="Daniel Khashabi" userId="62390808-c838-45e6-be59-d6fd0d208bc8" providerId="ADAL" clId="{BF4D372A-EB5D-9148-B8E0-DCF12512A5C1}" dt="2023-04-04T01:08:22.316" v="13226" actId="478"/>
          <ac:picMkLst>
            <pc:docMk/>
            <pc:sldMk cId="1087725259" sldId="1889"/>
            <ac:picMk id="10" creationId="{5869F205-6BC4-361B-DD3E-AF0814FDE72A}"/>
          </ac:picMkLst>
        </pc:picChg>
        <pc:picChg chg="add mod">
          <ac:chgData name="Daniel Khashabi" userId="62390808-c838-45e6-be59-d6fd0d208bc8" providerId="ADAL" clId="{BF4D372A-EB5D-9148-B8E0-DCF12512A5C1}" dt="2023-04-04T01:08:41.736" v="13257" actId="1038"/>
          <ac:picMkLst>
            <pc:docMk/>
            <pc:sldMk cId="1087725259" sldId="1889"/>
            <ac:picMk id="12" creationId="{33DC7F67-C0D2-FAD4-6E21-14CAA8E1C2BE}"/>
          </ac:picMkLst>
        </pc:picChg>
        <pc:picChg chg="add del mod">
          <ac:chgData name="Daniel Khashabi" userId="62390808-c838-45e6-be59-d6fd0d208bc8" providerId="ADAL" clId="{BF4D372A-EB5D-9148-B8E0-DCF12512A5C1}" dt="2023-04-03T23:53:05.447" v="12053" actId="478"/>
          <ac:picMkLst>
            <pc:docMk/>
            <pc:sldMk cId="1087725259" sldId="1889"/>
            <ac:picMk id="1026" creationId="{6C2D6885-DC02-60BC-04F7-60B34B874003}"/>
          </ac:picMkLst>
        </pc:picChg>
      </pc:sldChg>
      <pc:sldChg chg="add">
        <pc:chgData name="Daniel Khashabi" userId="62390808-c838-45e6-be59-d6fd0d208bc8" providerId="ADAL" clId="{BF4D372A-EB5D-9148-B8E0-DCF12512A5C1}" dt="2023-04-04T23:00:28.005" v="18659"/>
        <pc:sldMkLst>
          <pc:docMk/>
          <pc:sldMk cId="2288253235" sldId="1889"/>
        </pc:sldMkLst>
      </pc:sldChg>
      <pc:sldChg chg="addSp delSp modSp new del mod modShow">
        <pc:chgData name="Daniel Khashabi" userId="62390808-c838-45e6-be59-d6fd0d208bc8" providerId="ADAL" clId="{BF4D372A-EB5D-9148-B8E0-DCF12512A5C1}" dt="2023-04-04T23:00:25.547" v="18658" actId="2696"/>
        <pc:sldMkLst>
          <pc:docMk/>
          <pc:sldMk cId="2768826583" sldId="1890"/>
        </pc:sldMkLst>
        <pc:spChg chg="mod">
          <ac:chgData name="Daniel Khashabi" userId="62390808-c838-45e6-be59-d6fd0d208bc8" providerId="ADAL" clId="{BF4D372A-EB5D-9148-B8E0-DCF12512A5C1}" dt="2023-04-03T23:56:30.412" v="12313" actId="20577"/>
          <ac:spMkLst>
            <pc:docMk/>
            <pc:sldMk cId="2768826583" sldId="1890"/>
            <ac:spMk id="2" creationId="{FF8BB96E-83C8-3712-C118-5963486F5CD2}"/>
          </ac:spMkLst>
        </pc:spChg>
        <pc:spChg chg="add del mod">
          <ac:chgData name="Daniel Khashabi" userId="62390808-c838-45e6-be59-d6fd0d208bc8" providerId="ADAL" clId="{BF4D372A-EB5D-9148-B8E0-DCF12512A5C1}" dt="2023-04-04T15:35:24.054" v="18213" actId="478"/>
          <ac:spMkLst>
            <pc:docMk/>
            <pc:sldMk cId="2768826583" sldId="1890"/>
            <ac:spMk id="4" creationId="{229FEC9C-BB7C-4E5E-B1EA-6F24D36A786C}"/>
          </ac:spMkLst>
        </pc:spChg>
        <pc:spChg chg="add mod">
          <ac:chgData name="Daniel Khashabi" userId="62390808-c838-45e6-be59-d6fd0d208bc8" providerId="ADAL" clId="{BF4D372A-EB5D-9148-B8E0-DCF12512A5C1}" dt="2023-04-04T00:02:03.360" v="12341" actId="2711"/>
          <ac:spMkLst>
            <pc:docMk/>
            <pc:sldMk cId="2768826583" sldId="1890"/>
            <ac:spMk id="5" creationId="{043EB0B3-3B0D-7215-0C5F-258A479138C6}"/>
          </ac:spMkLst>
        </pc:spChg>
        <pc:spChg chg="add del mod">
          <ac:chgData name="Daniel Khashabi" userId="62390808-c838-45e6-be59-d6fd0d208bc8" providerId="ADAL" clId="{BF4D372A-EB5D-9148-B8E0-DCF12512A5C1}" dt="2023-04-04T15:35:25.225" v="18214" actId="478"/>
          <ac:spMkLst>
            <pc:docMk/>
            <pc:sldMk cId="2768826583" sldId="1890"/>
            <ac:spMk id="6" creationId="{39559981-703B-7CED-D3A5-5BAF87BA3010}"/>
          </ac:spMkLst>
        </pc:spChg>
        <pc:picChg chg="add mod">
          <ac:chgData name="Daniel Khashabi" userId="62390808-c838-45e6-be59-d6fd0d208bc8" providerId="ADAL" clId="{BF4D372A-EB5D-9148-B8E0-DCF12512A5C1}" dt="2023-04-04T00:02:08.177" v="12342" actId="1076"/>
          <ac:picMkLst>
            <pc:docMk/>
            <pc:sldMk cId="2768826583" sldId="1890"/>
            <ac:picMk id="2050" creationId="{9517F1FE-9B54-F7DC-7C96-20B164253EF6}"/>
          </ac:picMkLst>
        </pc:picChg>
      </pc:sldChg>
      <pc:sldChg chg="add del mod modShow">
        <pc:chgData name="Daniel Khashabi" userId="62390808-c838-45e6-be59-d6fd0d208bc8" providerId="ADAL" clId="{BF4D372A-EB5D-9148-B8E0-DCF12512A5C1}" dt="2023-04-04T23:01:21.061" v="18695" actId="2696"/>
        <pc:sldMkLst>
          <pc:docMk/>
          <pc:sldMk cId="3004407626" sldId="1890"/>
        </pc:sldMkLst>
      </pc:sldChg>
      <pc:sldChg chg="addSp delSp modSp add mod ord">
        <pc:chgData name="Daniel Khashabi" userId="62390808-c838-45e6-be59-d6fd0d208bc8" providerId="ADAL" clId="{BF4D372A-EB5D-9148-B8E0-DCF12512A5C1}" dt="2023-04-04T01:45:05.468" v="13972" actId="1036"/>
        <pc:sldMkLst>
          <pc:docMk/>
          <pc:sldMk cId="712733913" sldId="1891"/>
        </pc:sldMkLst>
        <pc:spChg chg="mod">
          <ac:chgData name="Daniel Khashabi" userId="62390808-c838-45e6-be59-d6fd0d208bc8" providerId="ADAL" clId="{BF4D372A-EB5D-9148-B8E0-DCF12512A5C1}" dt="2023-04-04T01:45:03.203" v="13970"/>
          <ac:spMkLst>
            <pc:docMk/>
            <pc:sldMk cId="712733913" sldId="1891"/>
            <ac:spMk id="2" creationId="{3C2357F5-27B9-EDB7-85C1-D9E2490BE1C9}"/>
          </ac:spMkLst>
        </pc:spChg>
        <pc:spChg chg="add del mod">
          <ac:chgData name="Daniel Khashabi" userId="62390808-c838-45e6-be59-d6fd0d208bc8" providerId="ADAL" clId="{BF4D372A-EB5D-9148-B8E0-DCF12512A5C1}" dt="2023-04-04T01:45:02.403" v="13969" actId="478"/>
          <ac:spMkLst>
            <pc:docMk/>
            <pc:sldMk cId="712733913" sldId="1891"/>
            <ac:spMk id="3" creationId="{9EE57730-312E-A559-45FE-FC410CE96777}"/>
          </ac:spMkLst>
        </pc:spChg>
        <pc:spChg chg="mod">
          <ac:chgData name="Daniel Khashabi" userId="62390808-c838-45e6-be59-d6fd0d208bc8" providerId="ADAL" clId="{BF4D372A-EB5D-9148-B8E0-DCF12512A5C1}" dt="2023-04-04T01:45:05.468" v="13972" actId="1036"/>
          <ac:spMkLst>
            <pc:docMk/>
            <pc:sldMk cId="712733913" sldId="1891"/>
            <ac:spMk id="10" creationId="{3F6EE625-D2D4-92F9-5A33-E594753B4F23}"/>
          </ac:spMkLst>
        </pc:spChg>
      </pc:sldChg>
      <pc:sldChg chg="addSp delSp modSp new del mod">
        <pc:chgData name="Daniel Khashabi" userId="62390808-c838-45e6-be59-d6fd0d208bc8" providerId="ADAL" clId="{BF4D372A-EB5D-9148-B8E0-DCF12512A5C1}" dt="2023-04-04T00:51:31.836" v="12961" actId="2696"/>
        <pc:sldMkLst>
          <pc:docMk/>
          <pc:sldMk cId="2573375045" sldId="1891"/>
        </pc:sldMkLst>
        <pc:spChg chg="mod">
          <ac:chgData name="Daniel Khashabi" userId="62390808-c838-45e6-be59-d6fd0d208bc8" providerId="ADAL" clId="{BF4D372A-EB5D-9148-B8E0-DCF12512A5C1}" dt="2023-04-04T00:27:04.387" v="12477" actId="20577"/>
          <ac:spMkLst>
            <pc:docMk/>
            <pc:sldMk cId="2573375045" sldId="1891"/>
            <ac:spMk id="2" creationId="{3C2357F5-27B9-EDB7-85C1-D9E2490BE1C9}"/>
          </ac:spMkLst>
        </pc:spChg>
        <pc:spChg chg="del">
          <ac:chgData name="Daniel Khashabi" userId="62390808-c838-45e6-be59-d6fd0d208bc8" providerId="ADAL" clId="{BF4D372A-EB5D-9148-B8E0-DCF12512A5C1}" dt="2023-04-04T00:16:43.474" v="12431"/>
          <ac:spMkLst>
            <pc:docMk/>
            <pc:sldMk cId="2573375045" sldId="1891"/>
            <ac:spMk id="3" creationId="{F134CFC0-6870-D3FE-549A-B865F9DEC552}"/>
          </ac:spMkLst>
        </pc:spChg>
        <pc:spChg chg="add del mod">
          <ac:chgData name="Daniel Khashabi" userId="62390808-c838-45e6-be59-d6fd0d208bc8" providerId="ADAL" clId="{BF4D372A-EB5D-9148-B8E0-DCF12512A5C1}" dt="2023-04-04T00:17:46.027" v="12452" actId="478"/>
          <ac:spMkLst>
            <pc:docMk/>
            <pc:sldMk cId="2573375045" sldId="1891"/>
            <ac:spMk id="7" creationId="{1A552DDC-56CA-D2F4-8A87-DEAB4F805589}"/>
          </ac:spMkLst>
        </pc:spChg>
        <pc:spChg chg="add mod">
          <ac:chgData name="Daniel Khashabi" userId="62390808-c838-45e6-be59-d6fd0d208bc8" providerId="ADAL" clId="{BF4D372A-EB5D-9148-B8E0-DCF12512A5C1}" dt="2023-04-04T00:17:35.481" v="12451" actId="20577"/>
          <ac:spMkLst>
            <pc:docMk/>
            <pc:sldMk cId="2573375045" sldId="1891"/>
            <ac:spMk id="8" creationId="{0DAB084F-9DFD-89CF-D831-010C5ADD1724}"/>
          </ac:spMkLst>
        </pc:spChg>
        <pc:spChg chg="add mod">
          <ac:chgData name="Daniel Khashabi" userId="62390808-c838-45e6-be59-d6fd0d208bc8" providerId="ADAL" clId="{BF4D372A-EB5D-9148-B8E0-DCF12512A5C1}" dt="2023-04-04T00:27:53.804" v="12591" actId="20577"/>
          <ac:spMkLst>
            <pc:docMk/>
            <pc:sldMk cId="2573375045" sldId="1891"/>
            <ac:spMk id="10" creationId="{3F6EE625-D2D4-92F9-5A33-E594753B4F23}"/>
          </ac:spMkLst>
        </pc:spChg>
        <pc:picChg chg="add del mod">
          <ac:chgData name="Daniel Khashabi" userId="62390808-c838-45e6-be59-d6fd0d208bc8" providerId="ADAL" clId="{BF4D372A-EB5D-9148-B8E0-DCF12512A5C1}" dt="2023-04-04T00:27:05.376" v="12478" actId="21"/>
          <ac:picMkLst>
            <pc:docMk/>
            <pc:sldMk cId="2573375045" sldId="1891"/>
            <ac:picMk id="5" creationId="{B5771548-4310-519A-714B-610A6D627857}"/>
          </ac:picMkLst>
        </pc:picChg>
        <pc:picChg chg="add mod">
          <ac:chgData name="Daniel Khashabi" userId="62390808-c838-45e6-be59-d6fd0d208bc8" providerId="ADAL" clId="{BF4D372A-EB5D-9148-B8E0-DCF12512A5C1}" dt="2023-04-04T00:27:15.134" v="12509" actId="1035"/>
          <ac:picMkLst>
            <pc:docMk/>
            <pc:sldMk cId="2573375045" sldId="1891"/>
            <ac:picMk id="11" creationId="{67AFE479-9C22-280A-49FB-7F73A74AEA32}"/>
          </ac:picMkLst>
        </pc:picChg>
      </pc:sldChg>
      <pc:sldChg chg="addSp modSp new add del mod">
        <pc:chgData name="Daniel Khashabi" userId="62390808-c838-45e6-be59-d6fd0d208bc8" providerId="ADAL" clId="{BF4D372A-EB5D-9148-B8E0-DCF12512A5C1}" dt="2023-04-04T01:43:40.901" v="13925" actId="313"/>
        <pc:sldMkLst>
          <pc:docMk/>
          <pc:sldMk cId="3932586410" sldId="1892"/>
        </pc:sldMkLst>
        <pc:spChg chg="mod">
          <ac:chgData name="Daniel Khashabi" userId="62390808-c838-45e6-be59-d6fd0d208bc8" providerId="ADAL" clId="{BF4D372A-EB5D-9148-B8E0-DCF12512A5C1}" dt="2023-04-04T01:43:28.927" v="13902" actId="20577"/>
          <ac:spMkLst>
            <pc:docMk/>
            <pc:sldMk cId="3932586410" sldId="1892"/>
            <ac:spMk id="2" creationId="{D9216F7F-E52D-A329-080F-A322C86513AC}"/>
          </ac:spMkLst>
        </pc:spChg>
        <pc:spChg chg="mod">
          <ac:chgData name="Daniel Khashabi" userId="62390808-c838-45e6-be59-d6fd0d208bc8" providerId="ADAL" clId="{BF4D372A-EB5D-9148-B8E0-DCF12512A5C1}" dt="2023-04-04T01:43:40.901" v="13925" actId="313"/>
          <ac:spMkLst>
            <pc:docMk/>
            <pc:sldMk cId="3932586410" sldId="1892"/>
            <ac:spMk id="3" creationId="{F29A9809-2641-B70A-B8F5-E1DCA8B0BC55}"/>
          </ac:spMkLst>
        </pc:spChg>
        <pc:spChg chg="add mod">
          <ac:chgData name="Daniel Khashabi" userId="62390808-c838-45e6-be59-d6fd0d208bc8" providerId="ADAL" clId="{BF4D372A-EB5D-9148-B8E0-DCF12512A5C1}" dt="2023-04-04T00:29:47.933" v="12651"/>
          <ac:spMkLst>
            <pc:docMk/>
            <pc:sldMk cId="3932586410" sldId="1892"/>
            <ac:spMk id="4" creationId="{0ECFE5B7-BDBF-08FF-B89C-EEFF3EE4DABF}"/>
          </ac:spMkLst>
        </pc:spChg>
        <pc:spChg chg="add mod">
          <ac:chgData name="Daniel Khashabi" userId="62390808-c838-45e6-be59-d6fd0d208bc8" providerId="ADAL" clId="{BF4D372A-EB5D-9148-B8E0-DCF12512A5C1}" dt="2023-04-04T00:30:58.706" v="12689" actId="1037"/>
          <ac:spMkLst>
            <pc:docMk/>
            <pc:sldMk cId="3932586410" sldId="1892"/>
            <ac:spMk id="5" creationId="{7C7382A6-F2CF-7636-C3F9-B0B54680D3FC}"/>
          </ac:spMkLst>
        </pc:spChg>
      </pc:sldChg>
      <pc:sldChg chg="addSp delSp modSp add del mod">
        <pc:chgData name="Daniel Khashabi" userId="62390808-c838-45e6-be59-d6fd0d208bc8" providerId="ADAL" clId="{BF4D372A-EB5D-9148-B8E0-DCF12512A5C1}" dt="2023-04-05T02:47:59.896" v="19487" actId="1038"/>
        <pc:sldMkLst>
          <pc:docMk/>
          <pc:sldMk cId="389114448" sldId="1893"/>
        </pc:sldMkLst>
        <pc:spChg chg="del mod">
          <ac:chgData name="Daniel Khashabi" userId="62390808-c838-45e6-be59-d6fd0d208bc8" providerId="ADAL" clId="{BF4D372A-EB5D-9148-B8E0-DCF12512A5C1}" dt="2023-04-05T02:47:54.066" v="19463" actId="21"/>
          <ac:spMkLst>
            <pc:docMk/>
            <pc:sldMk cId="389114448" sldId="1893"/>
            <ac:spMk id="2" creationId="{B27B6F08-8611-BB1D-7EF4-52186F164F15}"/>
          </ac:spMkLst>
        </pc:spChg>
        <pc:spChg chg="del mod">
          <ac:chgData name="Daniel Khashabi" userId="62390808-c838-45e6-be59-d6fd0d208bc8" providerId="ADAL" clId="{BF4D372A-EB5D-9148-B8E0-DCF12512A5C1}" dt="2023-04-04T01:10:22.515" v="13262"/>
          <ac:spMkLst>
            <pc:docMk/>
            <pc:sldMk cId="389114448" sldId="1893"/>
            <ac:spMk id="3" creationId="{4547E8B8-58C2-183D-DEB4-43333674F090}"/>
          </ac:spMkLst>
        </pc:spChg>
        <pc:spChg chg="add del mod">
          <ac:chgData name="Daniel Khashabi" userId="62390808-c838-45e6-be59-d6fd0d208bc8" providerId="ADAL" clId="{BF4D372A-EB5D-9148-B8E0-DCF12512A5C1}" dt="2023-04-05T02:47:56.238" v="19469" actId="478"/>
          <ac:spMkLst>
            <pc:docMk/>
            <pc:sldMk cId="389114448" sldId="1893"/>
            <ac:spMk id="4" creationId="{1349A764-C3E5-4B89-946F-C3CB1D5017A3}"/>
          </ac:spMkLst>
        </pc:spChg>
        <pc:spChg chg="del">
          <ac:chgData name="Daniel Khashabi" userId="62390808-c838-45e6-be59-d6fd0d208bc8" providerId="ADAL" clId="{BF4D372A-EB5D-9148-B8E0-DCF12512A5C1}" dt="2023-04-04T01:09:20.801" v="13259" actId="478"/>
          <ac:spMkLst>
            <pc:docMk/>
            <pc:sldMk cId="389114448" sldId="1893"/>
            <ac:spMk id="4" creationId="{A381F87F-5A08-E968-CB0C-6E3B251FFE17}"/>
          </ac:spMkLst>
        </pc:spChg>
        <pc:spChg chg="add del mod">
          <ac:chgData name="Daniel Khashabi" userId="62390808-c838-45e6-be59-d6fd0d208bc8" providerId="ADAL" clId="{BF4D372A-EB5D-9148-B8E0-DCF12512A5C1}" dt="2023-04-05T02:47:55.145" v="19468"/>
          <ac:spMkLst>
            <pc:docMk/>
            <pc:sldMk cId="389114448" sldId="1893"/>
            <ac:spMk id="5" creationId="{90DBBF6D-A75D-BE65-A3C0-D551A9253BB2}"/>
          </ac:spMkLst>
        </pc:spChg>
        <pc:spChg chg="add mod">
          <ac:chgData name="Daniel Khashabi" userId="62390808-c838-45e6-be59-d6fd0d208bc8" providerId="ADAL" clId="{BF4D372A-EB5D-9148-B8E0-DCF12512A5C1}" dt="2023-04-05T02:47:56.503" v="19470"/>
          <ac:spMkLst>
            <pc:docMk/>
            <pc:sldMk cId="389114448" sldId="1893"/>
            <ac:spMk id="6" creationId="{AF72323D-75C2-567E-77E3-68A05287326A}"/>
          </ac:spMkLst>
        </pc:spChg>
        <pc:spChg chg="del">
          <ac:chgData name="Daniel Khashabi" userId="62390808-c838-45e6-be59-d6fd0d208bc8" providerId="ADAL" clId="{BF4D372A-EB5D-9148-B8E0-DCF12512A5C1}" dt="2023-04-04T01:09:20.801" v="13259" actId="478"/>
          <ac:spMkLst>
            <pc:docMk/>
            <pc:sldMk cId="389114448" sldId="1893"/>
            <ac:spMk id="6" creationId="{EE4E1A2F-F50D-61B7-4D28-851D347AEF07}"/>
          </ac:spMkLst>
        </pc:spChg>
        <pc:spChg chg="add del mod">
          <ac:chgData name="Daniel Khashabi" userId="62390808-c838-45e6-be59-d6fd0d208bc8" providerId="ADAL" clId="{BF4D372A-EB5D-9148-B8E0-DCF12512A5C1}" dt="2023-04-04T01:11:33.358" v="13283" actId="1076"/>
          <ac:spMkLst>
            <pc:docMk/>
            <pc:sldMk cId="389114448" sldId="1893"/>
            <ac:spMk id="8" creationId="{7F42482C-6C91-9F2B-63B5-47098713F58D}"/>
          </ac:spMkLst>
        </pc:spChg>
        <pc:spChg chg="add mod">
          <ac:chgData name="Daniel Khashabi" userId="62390808-c838-45e6-be59-d6fd0d208bc8" providerId="ADAL" clId="{BF4D372A-EB5D-9148-B8E0-DCF12512A5C1}" dt="2023-04-04T01:12:21.337" v="13302"/>
          <ac:spMkLst>
            <pc:docMk/>
            <pc:sldMk cId="389114448" sldId="1893"/>
            <ac:spMk id="9" creationId="{39BE329F-DF32-BC04-72B4-48734E81A75D}"/>
          </ac:spMkLst>
        </pc:spChg>
        <pc:picChg chg="add mod">
          <ac:chgData name="Daniel Khashabi" userId="62390808-c838-45e6-be59-d6fd0d208bc8" providerId="ADAL" clId="{BF4D372A-EB5D-9148-B8E0-DCF12512A5C1}" dt="2023-04-05T02:47:59.896" v="19487" actId="1038"/>
          <ac:picMkLst>
            <pc:docMk/>
            <pc:sldMk cId="389114448" sldId="1893"/>
            <ac:picMk id="7" creationId="{B7F249AD-CCBF-E8F2-9483-AF9E39B01A5C}"/>
          </ac:picMkLst>
        </pc:picChg>
      </pc:sldChg>
      <pc:sldChg chg="addSp delSp modSp add mod modAnim modNotes">
        <pc:chgData name="Daniel Khashabi" userId="62390808-c838-45e6-be59-d6fd0d208bc8" providerId="ADAL" clId="{BF4D372A-EB5D-9148-B8E0-DCF12512A5C1}" dt="2023-04-04T01:55:34.792" v="14147"/>
        <pc:sldMkLst>
          <pc:docMk/>
          <pc:sldMk cId="4059044101" sldId="1894"/>
        </pc:sldMkLst>
        <pc:spChg chg="mod">
          <ac:chgData name="Daniel Khashabi" userId="62390808-c838-45e6-be59-d6fd0d208bc8" providerId="ADAL" clId="{BF4D372A-EB5D-9148-B8E0-DCF12512A5C1}" dt="2023-04-04T01:54:06.398" v="14055" actId="1035"/>
          <ac:spMkLst>
            <pc:docMk/>
            <pc:sldMk cId="4059044101" sldId="1894"/>
            <ac:spMk id="3" creationId="{4EB9B963-10E7-0A32-D354-C81FC15F0D88}"/>
          </ac:spMkLst>
        </pc:spChg>
        <pc:spChg chg="add mod">
          <ac:chgData name="Daniel Khashabi" userId="62390808-c838-45e6-be59-d6fd0d208bc8" providerId="ADAL" clId="{BF4D372A-EB5D-9148-B8E0-DCF12512A5C1}" dt="2023-04-04T01:53:48.505" v="14039" actId="1036"/>
          <ac:spMkLst>
            <pc:docMk/>
            <pc:sldMk cId="4059044101" sldId="1894"/>
            <ac:spMk id="4" creationId="{6F123D5B-881B-0C20-641E-2BE66B90843D}"/>
          </ac:spMkLst>
        </pc:spChg>
        <pc:spChg chg="mod">
          <ac:chgData name="Daniel Khashabi" userId="62390808-c838-45e6-be59-d6fd0d208bc8" providerId="ADAL" clId="{BF4D372A-EB5D-9148-B8E0-DCF12512A5C1}" dt="2023-04-04T01:53:56.670" v="14043" actId="1076"/>
          <ac:spMkLst>
            <pc:docMk/>
            <pc:sldMk cId="4059044101" sldId="1894"/>
            <ac:spMk id="7" creationId="{78BFEDE5-6FF4-3C62-DDE9-C55E18BF0D51}"/>
          </ac:spMkLst>
        </pc:spChg>
        <pc:spChg chg="add mod">
          <ac:chgData name="Daniel Khashabi" userId="62390808-c838-45e6-be59-d6fd0d208bc8" providerId="ADAL" clId="{BF4D372A-EB5D-9148-B8E0-DCF12512A5C1}" dt="2023-04-04T01:55:34.792" v="14147"/>
          <ac:spMkLst>
            <pc:docMk/>
            <pc:sldMk cId="4059044101" sldId="1894"/>
            <ac:spMk id="8" creationId="{04EE3EFA-55AD-E926-4394-290D4EA53879}"/>
          </ac:spMkLst>
        </pc:spChg>
        <pc:picChg chg="add mod">
          <ac:chgData name="Daniel Khashabi" userId="62390808-c838-45e6-be59-d6fd0d208bc8" providerId="ADAL" clId="{BF4D372A-EB5D-9148-B8E0-DCF12512A5C1}" dt="2023-04-04T01:54:12.717" v="14063" actId="1036"/>
          <ac:picMkLst>
            <pc:docMk/>
            <pc:sldMk cId="4059044101" sldId="1894"/>
            <ac:picMk id="5" creationId="{BC019F5A-7D04-B25E-7F1A-14E40CFFDB94}"/>
          </ac:picMkLst>
        </pc:picChg>
        <pc:picChg chg="del">
          <ac:chgData name="Daniel Khashabi" userId="62390808-c838-45e6-be59-d6fd0d208bc8" providerId="ADAL" clId="{BF4D372A-EB5D-9148-B8E0-DCF12512A5C1}" dt="2023-04-04T01:50:44.954" v="13975" actId="478"/>
          <ac:picMkLst>
            <pc:docMk/>
            <pc:sldMk cId="4059044101" sldId="1894"/>
            <ac:picMk id="6" creationId="{535ED803-0220-3673-BD90-406E5EDDC15C}"/>
          </ac:picMkLst>
        </pc:picChg>
      </pc:sldChg>
      <pc:sldChg chg="add del">
        <pc:chgData name="Daniel Khashabi" userId="62390808-c838-45e6-be59-d6fd0d208bc8" providerId="ADAL" clId="{BF4D372A-EB5D-9148-B8E0-DCF12512A5C1}" dt="2023-04-04T01:27:07.938" v="13399"/>
        <pc:sldMkLst>
          <pc:docMk/>
          <pc:sldMk cId="522016933" sldId="1895"/>
        </pc:sldMkLst>
      </pc:sldChg>
      <pc:sldChg chg="modSp new del mod">
        <pc:chgData name="Daniel Khashabi" userId="62390808-c838-45e6-be59-d6fd0d208bc8" providerId="ADAL" clId="{BF4D372A-EB5D-9148-B8E0-DCF12512A5C1}" dt="2023-04-04T01:35:54.214" v="13854" actId="2696"/>
        <pc:sldMkLst>
          <pc:docMk/>
          <pc:sldMk cId="1944860614" sldId="1895"/>
        </pc:sldMkLst>
        <pc:spChg chg="mod">
          <ac:chgData name="Daniel Khashabi" userId="62390808-c838-45e6-be59-d6fd0d208bc8" providerId="ADAL" clId="{BF4D372A-EB5D-9148-B8E0-DCF12512A5C1}" dt="2023-04-04T01:34:55.563" v="13748" actId="20577"/>
          <ac:spMkLst>
            <pc:docMk/>
            <pc:sldMk cId="1944860614" sldId="1895"/>
            <ac:spMk id="2" creationId="{75C679C3-6694-E211-D2C4-03FE05734AC0}"/>
          </ac:spMkLst>
        </pc:spChg>
        <pc:spChg chg="mod">
          <ac:chgData name="Daniel Khashabi" userId="62390808-c838-45e6-be59-d6fd0d208bc8" providerId="ADAL" clId="{BF4D372A-EB5D-9148-B8E0-DCF12512A5C1}" dt="2023-04-04T01:35:50.154" v="13853" actId="20577"/>
          <ac:spMkLst>
            <pc:docMk/>
            <pc:sldMk cId="1944860614" sldId="1895"/>
            <ac:spMk id="3" creationId="{8F1C62E8-01FB-871A-672F-7B6787BC9E6B}"/>
          </ac:spMkLst>
        </pc:spChg>
      </pc:sldChg>
      <pc:sldChg chg="add">
        <pc:chgData name="Daniel Khashabi" userId="62390808-c838-45e6-be59-d6fd0d208bc8" providerId="ADAL" clId="{BF4D372A-EB5D-9148-B8E0-DCF12512A5C1}" dt="2023-04-04T01:36:09.575" v="13855"/>
        <pc:sldMkLst>
          <pc:docMk/>
          <pc:sldMk cId="2206274657" sldId="1895"/>
        </pc:sldMkLst>
      </pc:sldChg>
      <pc:sldChg chg="addSp modSp add del mod">
        <pc:chgData name="Daniel Khashabi" userId="62390808-c838-45e6-be59-d6fd0d208bc8" providerId="ADAL" clId="{BF4D372A-EB5D-9148-B8E0-DCF12512A5C1}" dt="2023-04-04T03:03:01.544" v="16301" actId="2696"/>
        <pc:sldMkLst>
          <pc:docMk/>
          <pc:sldMk cId="909619637" sldId="1896"/>
        </pc:sldMkLst>
        <pc:spChg chg="mod">
          <ac:chgData name="Daniel Khashabi" userId="62390808-c838-45e6-be59-d6fd0d208bc8" providerId="ADAL" clId="{BF4D372A-EB5D-9148-B8E0-DCF12512A5C1}" dt="2023-04-04T02:58:57.464" v="16121" actId="20577"/>
          <ac:spMkLst>
            <pc:docMk/>
            <pc:sldMk cId="909619637" sldId="1896"/>
            <ac:spMk id="3" creationId="{6E8DD05D-692A-9011-FF94-65FBFF1C20E0}"/>
          </ac:spMkLst>
        </pc:spChg>
        <pc:spChg chg="add mod">
          <ac:chgData name="Daniel Khashabi" userId="62390808-c838-45e6-be59-d6fd0d208bc8" providerId="ADAL" clId="{BF4D372A-EB5D-9148-B8E0-DCF12512A5C1}" dt="2023-04-04T02:58:55.220" v="16119" actId="207"/>
          <ac:spMkLst>
            <pc:docMk/>
            <pc:sldMk cId="909619637" sldId="1896"/>
            <ac:spMk id="6" creationId="{A2C0C0FA-81A2-21B0-8B87-9725878A262C}"/>
          </ac:spMkLst>
        </pc:spChg>
        <pc:picChg chg="add mod">
          <ac:chgData name="Daniel Khashabi" userId="62390808-c838-45e6-be59-d6fd0d208bc8" providerId="ADAL" clId="{BF4D372A-EB5D-9148-B8E0-DCF12512A5C1}" dt="2023-04-04T03:01:14.157" v="16132" actId="1076"/>
          <ac:picMkLst>
            <pc:docMk/>
            <pc:sldMk cId="909619637" sldId="1896"/>
            <ac:picMk id="8" creationId="{584D754E-5B44-995F-A6BA-2E93EE666577}"/>
          </ac:picMkLst>
        </pc:picChg>
        <pc:picChg chg="add mod">
          <ac:chgData name="Daniel Khashabi" userId="62390808-c838-45e6-be59-d6fd0d208bc8" providerId="ADAL" clId="{BF4D372A-EB5D-9148-B8E0-DCF12512A5C1}" dt="2023-04-04T03:01:12.591" v="16130" actId="1076"/>
          <ac:picMkLst>
            <pc:docMk/>
            <pc:sldMk cId="909619637" sldId="1896"/>
            <ac:picMk id="10" creationId="{4B08F423-C788-9A56-4F39-801C2866E97D}"/>
          </ac:picMkLst>
        </pc:picChg>
      </pc:sldChg>
      <pc:sldChg chg="modSp add mod">
        <pc:chgData name="Daniel Khashabi" userId="62390808-c838-45e6-be59-d6fd0d208bc8" providerId="ADAL" clId="{BF4D372A-EB5D-9148-B8E0-DCF12512A5C1}" dt="2023-04-04T03:03:39.339" v="16356" actId="1038"/>
        <pc:sldMkLst>
          <pc:docMk/>
          <pc:sldMk cId="1457691947" sldId="1897"/>
        </pc:sldMkLst>
        <pc:spChg chg="mod">
          <ac:chgData name="Daniel Khashabi" userId="62390808-c838-45e6-be59-d6fd0d208bc8" providerId="ADAL" clId="{BF4D372A-EB5D-9148-B8E0-DCF12512A5C1}" dt="2023-04-04T03:03:15.165" v="16302" actId="113"/>
          <ac:spMkLst>
            <pc:docMk/>
            <pc:sldMk cId="1457691947" sldId="1897"/>
            <ac:spMk id="3" creationId="{6E8DD05D-692A-9011-FF94-65FBFF1C20E0}"/>
          </ac:spMkLst>
        </pc:spChg>
        <pc:spChg chg="mod">
          <ac:chgData name="Daniel Khashabi" userId="62390808-c838-45e6-be59-d6fd0d208bc8" providerId="ADAL" clId="{BF4D372A-EB5D-9148-B8E0-DCF12512A5C1}" dt="2023-04-04T03:03:22.109" v="16310" actId="1035"/>
          <ac:spMkLst>
            <pc:docMk/>
            <pc:sldMk cId="1457691947" sldId="1897"/>
            <ac:spMk id="6" creationId="{A2C0C0FA-81A2-21B0-8B87-9725878A262C}"/>
          </ac:spMkLst>
        </pc:spChg>
        <pc:picChg chg="mod">
          <ac:chgData name="Daniel Khashabi" userId="62390808-c838-45e6-be59-d6fd0d208bc8" providerId="ADAL" clId="{BF4D372A-EB5D-9148-B8E0-DCF12512A5C1}" dt="2023-04-04T03:03:39.339" v="16356" actId="1038"/>
          <ac:picMkLst>
            <pc:docMk/>
            <pc:sldMk cId="1457691947" sldId="1897"/>
            <ac:picMk id="8" creationId="{584D754E-5B44-995F-A6BA-2E93EE666577}"/>
          </ac:picMkLst>
        </pc:picChg>
        <pc:picChg chg="mod">
          <ac:chgData name="Daniel Khashabi" userId="62390808-c838-45e6-be59-d6fd0d208bc8" providerId="ADAL" clId="{BF4D372A-EB5D-9148-B8E0-DCF12512A5C1}" dt="2023-04-04T03:03:39.339" v="16356" actId="1038"/>
          <ac:picMkLst>
            <pc:docMk/>
            <pc:sldMk cId="1457691947" sldId="1897"/>
            <ac:picMk id="10" creationId="{4B08F423-C788-9A56-4F39-801C2866E97D}"/>
          </ac:picMkLst>
        </pc:picChg>
      </pc:sldChg>
      <pc:sldChg chg="addSp delSp modSp add mod ord">
        <pc:chgData name="Daniel Khashabi" userId="62390808-c838-45e6-be59-d6fd0d208bc8" providerId="ADAL" clId="{BF4D372A-EB5D-9148-B8E0-DCF12512A5C1}" dt="2023-04-04T03:08:26.551" v="16451" actId="1037"/>
        <pc:sldMkLst>
          <pc:docMk/>
          <pc:sldMk cId="331614713" sldId="1898"/>
        </pc:sldMkLst>
        <pc:spChg chg="mod">
          <ac:chgData name="Daniel Khashabi" userId="62390808-c838-45e6-be59-d6fd0d208bc8" providerId="ADAL" clId="{BF4D372A-EB5D-9148-B8E0-DCF12512A5C1}" dt="2023-04-04T03:07:37.542" v="16429" actId="20577"/>
          <ac:spMkLst>
            <pc:docMk/>
            <pc:sldMk cId="331614713" sldId="1898"/>
            <ac:spMk id="3" creationId="{6E8DD05D-692A-9011-FF94-65FBFF1C20E0}"/>
          </ac:spMkLst>
        </pc:spChg>
        <pc:spChg chg="mod">
          <ac:chgData name="Daniel Khashabi" userId="62390808-c838-45e6-be59-d6fd0d208bc8" providerId="ADAL" clId="{BF4D372A-EB5D-9148-B8E0-DCF12512A5C1}" dt="2023-04-04T03:07:26.785" v="16426" actId="20577"/>
          <ac:spMkLst>
            <pc:docMk/>
            <pc:sldMk cId="331614713" sldId="1898"/>
            <ac:spMk id="4" creationId="{8247BDE0-5AF2-78B8-F129-BB3ED7D2D603}"/>
          </ac:spMkLst>
        </pc:spChg>
        <pc:spChg chg="del">
          <ac:chgData name="Daniel Khashabi" userId="62390808-c838-45e6-be59-d6fd0d208bc8" providerId="ADAL" clId="{BF4D372A-EB5D-9148-B8E0-DCF12512A5C1}" dt="2023-04-04T03:06:25.978" v="16364" actId="478"/>
          <ac:spMkLst>
            <pc:docMk/>
            <pc:sldMk cId="331614713" sldId="1898"/>
            <ac:spMk id="6" creationId="{A2C0C0FA-81A2-21B0-8B87-9725878A262C}"/>
          </ac:spMkLst>
        </pc:spChg>
        <pc:spChg chg="add mod">
          <ac:chgData name="Daniel Khashabi" userId="62390808-c838-45e6-be59-d6fd0d208bc8" providerId="ADAL" clId="{BF4D372A-EB5D-9148-B8E0-DCF12512A5C1}" dt="2023-04-04T03:08:26.551" v="16451" actId="1037"/>
          <ac:spMkLst>
            <pc:docMk/>
            <pc:sldMk cId="331614713" sldId="1898"/>
            <ac:spMk id="11" creationId="{C40CD3BE-9722-EA46-6AE6-4C52193EAED8}"/>
          </ac:spMkLst>
        </pc:spChg>
        <pc:picChg chg="add mod modCrop">
          <ac:chgData name="Daniel Khashabi" userId="62390808-c838-45e6-be59-d6fd0d208bc8" providerId="ADAL" clId="{BF4D372A-EB5D-9148-B8E0-DCF12512A5C1}" dt="2023-04-04T03:07:43.453" v="16432" actId="1076"/>
          <ac:picMkLst>
            <pc:docMk/>
            <pc:sldMk cId="331614713" sldId="1898"/>
            <ac:picMk id="7" creationId="{473BFBED-580E-CEC7-B58E-2EA3819C31BA}"/>
          </ac:picMkLst>
        </pc:picChg>
        <pc:picChg chg="del">
          <ac:chgData name="Daniel Khashabi" userId="62390808-c838-45e6-be59-d6fd0d208bc8" providerId="ADAL" clId="{BF4D372A-EB5D-9148-B8E0-DCF12512A5C1}" dt="2023-04-04T03:06:23.921" v="16363" actId="478"/>
          <ac:picMkLst>
            <pc:docMk/>
            <pc:sldMk cId="331614713" sldId="1898"/>
            <ac:picMk id="8" creationId="{584D754E-5B44-995F-A6BA-2E93EE666577}"/>
          </ac:picMkLst>
        </pc:picChg>
        <pc:picChg chg="add del mod">
          <ac:chgData name="Daniel Khashabi" userId="62390808-c838-45e6-be59-d6fd0d208bc8" providerId="ADAL" clId="{BF4D372A-EB5D-9148-B8E0-DCF12512A5C1}" dt="2023-04-04T03:06:49.158" v="16403" actId="478"/>
          <ac:picMkLst>
            <pc:docMk/>
            <pc:sldMk cId="331614713" sldId="1898"/>
            <ac:picMk id="9" creationId="{AC355342-01F0-FCB0-89A6-FF0FBD2F1377}"/>
          </ac:picMkLst>
        </pc:picChg>
        <pc:picChg chg="del">
          <ac:chgData name="Daniel Khashabi" userId="62390808-c838-45e6-be59-d6fd0d208bc8" providerId="ADAL" clId="{BF4D372A-EB5D-9148-B8E0-DCF12512A5C1}" dt="2023-04-04T03:06:23.921" v="16363" actId="478"/>
          <ac:picMkLst>
            <pc:docMk/>
            <pc:sldMk cId="331614713" sldId="1898"/>
            <ac:picMk id="10" creationId="{4B08F423-C788-9A56-4F39-801C2866E97D}"/>
          </ac:picMkLst>
        </pc:picChg>
      </pc:sldChg>
      <pc:sldChg chg="modSp add mod">
        <pc:chgData name="Daniel Khashabi" userId="62390808-c838-45e6-be59-d6fd0d208bc8" providerId="ADAL" clId="{BF4D372A-EB5D-9148-B8E0-DCF12512A5C1}" dt="2023-04-04T03:15:37.604" v="17221" actId="20577"/>
        <pc:sldMkLst>
          <pc:docMk/>
          <pc:sldMk cId="4138648615" sldId="1899"/>
        </pc:sldMkLst>
        <pc:spChg chg="mod">
          <ac:chgData name="Daniel Khashabi" userId="62390808-c838-45e6-be59-d6fd0d208bc8" providerId="ADAL" clId="{BF4D372A-EB5D-9148-B8E0-DCF12512A5C1}" dt="2023-04-04T03:15:37.604" v="17221" actId="20577"/>
          <ac:spMkLst>
            <pc:docMk/>
            <pc:sldMk cId="4138648615" sldId="1899"/>
            <ac:spMk id="3" creationId="{6E8DD05D-692A-9011-FF94-65FBFF1C20E0}"/>
          </ac:spMkLst>
        </pc:spChg>
      </pc:sldChg>
      <pc:sldChg chg="add del">
        <pc:chgData name="Daniel Khashabi" userId="62390808-c838-45e6-be59-d6fd0d208bc8" providerId="ADAL" clId="{BF4D372A-EB5D-9148-B8E0-DCF12512A5C1}" dt="2023-04-04T23:00:25.547" v="18658" actId="2696"/>
        <pc:sldMkLst>
          <pc:docMk/>
          <pc:sldMk cId="867447942" sldId="1900"/>
        </pc:sldMkLst>
      </pc:sldChg>
      <pc:sldChg chg="modSp add mod modShow">
        <pc:chgData name="Daniel Khashabi" userId="62390808-c838-45e6-be59-d6fd0d208bc8" providerId="ADAL" clId="{BF4D372A-EB5D-9148-B8E0-DCF12512A5C1}" dt="2023-04-04T23:01:23.569" v="18696" actId="729"/>
        <pc:sldMkLst>
          <pc:docMk/>
          <pc:sldMk cId="3893805358" sldId="1900"/>
        </pc:sldMkLst>
        <pc:spChg chg="mod">
          <ac:chgData name="Daniel Khashabi" userId="62390808-c838-45e6-be59-d6fd0d208bc8" providerId="ADAL" clId="{BF4D372A-EB5D-9148-B8E0-DCF12512A5C1}" dt="2023-04-04T23:01:12.957" v="18693" actId="14100"/>
          <ac:spMkLst>
            <pc:docMk/>
            <pc:sldMk cId="3893805358" sldId="1900"/>
            <ac:spMk id="6" creationId="{39559981-703B-7CED-D3A5-5BAF87BA3010}"/>
          </ac:spMkLst>
        </pc:spChg>
      </pc:sldChg>
      <pc:sldChg chg="modSp add mod modAnim">
        <pc:chgData name="Daniel Khashabi" userId="62390808-c838-45e6-be59-d6fd0d208bc8" providerId="ADAL" clId="{BF4D372A-EB5D-9148-B8E0-DCF12512A5C1}" dt="2023-04-04T15:42:44.716" v="18251" actId="404"/>
        <pc:sldMkLst>
          <pc:docMk/>
          <pc:sldMk cId="405244446" sldId="1901"/>
        </pc:sldMkLst>
        <pc:spChg chg="mod">
          <ac:chgData name="Daniel Khashabi" userId="62390808-c838-45e6-be59-d6fd0d208bc8" providerId="ADAL" clId="{BF4D372A-EB5D-9148-B8E0-DCF12512A5C1}" dt="2023-04-04T15:42:44.716" v="18251" actId="404"/>
          <ac:spMkLst>
            <pc:docMk/>
            <pc:sldMk cId="405244446" sldId="1901"/>
            <ac:spMk id="3" creationId="{E7D0A337-4CAC-79D1-8B4F-247D7D242C2A}"/>
          </ac:spMkLst>
        </pc:spChg>
      </pc:sldChg>
      <pc:sldChg chg="delSp modSp add mod modAnim">
        <pc:chgData name="Daniel Khashabi" userId="62390808-c838-45e6-be59-d6fd0d208bc8" providerId="ADAL" clId="{BF4D372A-EB5D-9148-B8E0-DCF12512A5C1}" dt="2023-04-04T23:02:44.034" v="18714" actId="20577"/>
        <pc:sldMkLst>
          <pc:docMk/>
          <pc:sldMk cId="1710174202" sldId="1902"/>
        </pc:sldMkLst>
        <pc:spChg chg="mod">
          <ac:chgData name="Daniel Khashabi" userId="62390808-c838-45e6-be59-d6fd0d208bc8" providerId="ADAL" clId="{BF4D372A-EB5D-9148-B8E0-DCF12512A5C1}" dt="2023-04-04T23:02:27.779" v="18708" actId="20577"/>
          <ac:spMkLst>
            <pc:docMk/>
            <pc:sldMk cId="1710174202" sldId="1902"/>
            <ac:spMk id="3" creationId="{1EEB7E2C-AD96-D626-001B-6F78F9140ADB}"/>
          </ac:spMkLst>
        </pc:spChg>
        <pc:spChg chg="del">
          <ac:chgData name="Daniel Khashabi" userId="62390808-c838-45e6-be59-d6fd0d208bc8" providerId="ADAL" clId="{BF4D372A-EB5D-9148-B8E0-DCF12512A5C1}" dt="2023-04-04T15:55:18.549" v="18418" actId="478"/>
          <ac:spMkLst>
            <pc:docMk/>
            <pc:sldMk cId="1710174202" sldId="1902"/>
            <ac:spMk id="4" creationId="{D0BB209F-C681-3585-695E-8EB398923177}"/>
          </ac:spMkLst>
        </pc:spChg>
        <pc:spChg chg="mod">
          <ac:chgData name="Daniel Khashabi" userId="62390808-c838-45e6-be59-d6fd0d208bc8" providerId="ADAL" clId="{BF4D372A-EB5D-9148-B8E0-DCF12512A5C1}" dt="2023-04-04T23:02:38.829" v="18711" actId="20577"/>
          <ac:spMkLst>
            <pc:docMk/>
            <pc:sldMk cId="1710174202" sldId="1902"/>
            <ac:spMk id="9" creationId="{FC5306F0-5629-15B5-EC46-60411C07E313}"/>
          </ac:spMkLst>
        </pc:spChg>
        <pc:spChg chg="mod">
          <ac:chgData name="Daniel Khashabi" userId="62390808-c838-45e6-be59-d6fd0d208bc8" providerId="ADAL" clId="{BF4D372A-EB5D-9148-B8E0-DCF12512A5C1}" dt="2023-04-04T23:02:44.034" v="18714" actId="20577"/>
          <ac:spMkLst>
            <pc:docMk/>
            <pc:sldMk cId="1710174202" sldId="1902"/>
            <ac:spMk id="10" creationId="{38691DA3-5BB0-271E-0839-B3699040486D}"/>
          </ac:spMkLst>
        </pc:spChg>
      </pc:sldChg>
      <pc:sldChg chg="add del">
        <pc:chgData name="Daniel Khashabi" userId="62390808-c838-45e6-be59-d6fd0d208bc8" providerId="ADAL" clId="{BF4D372A-EB5D-9148-B8E0-DCF12512A5C1}" dt="2023-04-04T23:07:10.142" v="18724"/>
        <pc:sldMkLst>
          <pc:docMk/>
          <pc:sldMk cId="504413369" sldId="1903"/>
        </pc:sldMkLst>
      </pc:sldChg>
      <pc:sldChg chg="add del">
        <pc:chgData name="Daniel Khashabi" userId="62390808-c838-45e6-be59-d6fd0d208bc8" providerId="ADAL" clId="{BF4D372A-EB5D-9148-B8E0-DCF12512A5C1}" dt="2023-04-04T23:07:07.299" v="18722"/>
        <pc:sldMkLst>
          <pc:docMk/>
          <pc:sldMk cId="895073297" sldId="1903"/>
        </pc:sldMkLst>
      </pc:sldChg>
      <pc:sldChg chg="add del">
        <pc:chgData name="Daniel Khashabi" userId="62390808-c838-45e6-be59-d6fd0d208bc8" providerId="ADAL" clId="{BF4D372A-EB5D-9148-B8E0-DCF12512A5C1}" dt="2023-04-04T23:20:14.060" v="19181" actId="2696"/>
        <pc:sldMkLst>
          <pc:docMk/>
          <pc:sldMk cId="1111679057" sldId="1903"/>
        </pc:sldMkLst>
      </pc:sldChg>
      <pc:sldChg chg="add del">
        <pc:chgData name="Daniel Khashabi" userId="62390808-c838-45e6-be59-d6fd0d208bc8" providerId="ADAL" clId="{BF4D372A-EB5D-9148-B8E0-DCF12512A5C1}" dt="2023-04-04T16:00:11.825" v="18641" actId="2696"/>
        <pc:sldMkLst>
          <pc:docMk/>
          <pc:sldMk cId="4150859584" sldId="1903"/>
        </pc:sldMkLst>
      </pc:sldChg>
      <pc:sldChg chg="addSp delSp modSp add mod delAnim modAnim">
        <pc:chgData name="Daniel Khashabi" userId="62390808-c838-45e6-be59-d6fd0d208bc8" providerId="ADAL" clId="{BF4D372A-EB5D-9148-B8E0-DCF12512A5C1}" dt="2023-04-04T23:24:06.164" v="19420" actId="207"/>
        <pc:sldMkLst>
          <pc:docMk/>
          <pc:sldMk cId="63599649" sldId="1904"/>
        </pc:sldMkLst>
        <pc:spChg chg="mod">
          <ac:chgData name="Daniel Khashabi" userId="62390808-c838-45e6-be59-d6fd0d208bc8" providerId="ADAL" clId="{BF4D372A-EB5D-9148-B8E0-DCF12512A5C1}" dt="2023-04-04T23:20:10.559" v="19180"/>
          <ac:spMkLst>
            <pc:docMk/>
            <pc:sldMk cId="63599649" sldId="1904"/>
            <ac:spMk id="2" creationId="{7A0265A7-5D00-C23D-F7A5-EE8CDE8AF15A}"/>
          </ac:spMkLst>
        </pc:spChg>
        <pc:spChg chg="mod">
          <ac:chgData name="Daniel Khashabi" userId="62390808-c838-45e6-be59-d6fd0d208bc8" providerId="ADAL" clId="{BF4D372A-EB5D-9148-B8E0-DCF12512A5C1}" dt="2023-04-04T23:23:33.663" v="19395" actId="20577"/>
          <ac:spMkLst>
            <pc:docMk/>
            <pc:sldMk cId="63599649" sldId="1904"/>
            <ac:spMk id="3" creationId="{623F971D-BF7F-93B8-14FE-E4E30CBE1B2D}"/>
          </ac:spMkLst>
        </pc:spChg>
        <pc:spChg chg="add mod">
          <ac:chgData name="Daniel Khashabi" userId="62390808-c838-45e6-be59-d6fd0d208bc8" providerId="ADAL" clId="{BF4D372A-EB5D-9148-B8E0-DCF12512A5C1}" dt="2023-04-04T23:24:06.164" v="19420" actId="207"/>
          <ac:spMkLst>
            <pc:docMk/>
            <pc:sldMk cId="63599649" sldId="1904"/>
            <ac:spMk id="6" creationId="{96844547-9623-583F-B967-3E513045602C}"/>
          </ac:spMkLst>
        </pc:spChg>
        <pc:spChg chg="del">
          <ac:chgData name="Daniel Khashabi" userId="62390808-c838-45e6-be59-d6fd0d208bc8" providerId="ADAL" clId="{BF4D372A-EB5D-9148-B8E0-DCF12512A5C1}" dt="2023-04-04T23:08:20.978" v="18836" actId="478"/>
          <ac:spMkLst>
            <pc:docMk/>
            <pc:sldMk cId="63599649" sldId="1904"/>
            <ac:spMk id="7" creationId="{1D553103-A200-4464-4DFE-9C58EDFAC3D7}"/>
          </ac:spMkLst>
        </pc:spChg>
        <pc:spChg chg="add del mod">
          <ac:chgData name="Daniel Khashabi" userId="62390808-c838-45e6-be59-d6fd0d208bc8" providerId="ADAL" clId="{BF4D372A-EB5D-9148-B8E0-DCF12512A5C1}" dt="2023-04-04T23:23:01.309" v="19329" actId="478"/>
          <ac:spMkLst>
            <pc:docMk/>
            <pc:sldMk cId="63599649" sldId="1904"/>
            <ac:spMk id="10" creationId="{7E409125-4AF0-9F85-21AE-16E2E720909B}"/>
          </ac:spMkLst>
        </pc:spChg>
        <pc:spChg chg="add mod">
          <ac:chgData name="Daniel Khashabi" userId="62390808-c838-45e6-be59-d6fd0d208bc8" providerId="ADAL" clId="{BF4D372A-EB5D-9148-B8E0-DCF12512A5C1}" dt="2023-04-04T23:23:49.694" v="19412" actId="1037"/>
          <ac:spMkLst>
            <pc:docMk/>
            <pc:sldMk cId="63599649" sldId="1904"/>
            <ac:spMk id="11" creationId="{779C252F-2431-CFE8-F802-B4D700248B17}"/>
          </ac:spMkLst>
        </pc:spChg>
      </pc:sldChg>
      <pc:sldChg chg="modSp new del mod">
        <pc:chgData name="Daniel Khashabi" userId="62390808-c838-45e6-be59-d6fd0d208bc8" providerId="ADAL" clId="{BF4D372A-EB5D-9148-B8E0-DCF12512A5C1}" dt="2023-04-05T02:48:13.989" v="19490" actId="2696"/>
        <pc:sldMkLst>
          <pc:docMk/>
          <pc:sldMk cId="3798313080" sldId="1905"/>
        </pc:sldMkLst>
        <pc:spChg chg="mod">
          <ac:chgData name="Daniel Khashabi" userId="62390808-c838-45e6-be59-d6fd0d208bc8" providerId="ADAL" clId="{BF4D372A-EB5D-9148-B8E0-DCF12512A5C1}" dt="2023-04-05T02:47:11.410" v="19435"/>
          <ac:spMkLst>
            <pc:docMk/>
            <pc:sldMk cId="3798313080" sldId="1905"/>
            <ac:spMk id="2" creationId="{71DAA2A7-72F1-D2AC-28D1-F82E082E63C4}"/>
          </ac:spMkLst>
        </pc:spChg>
      </pc:sldChg>
      <pc:sldMasterChg chg="addSldLayout delSldLayout modSldLayout">
        <pc:chgData name="Daniel Khashabi" userId="62390808-c838-45e6-be59-d6fd0d208bc8" providerId="ADAL" clId="{BF4D372A-EB5D-9148-B8E0-DCF12512A5C1}" dt="2023-04-03T23:34:24.071" v="11696" actId="2696"/>
        <pc:sldMasterMkLst>
          <pc:docMk/>
          <pc:sldMasterMk cId="0" sldId="2147483684"/>
        </pc:sldMasterMkLst>
        <pc:sldLayoutChg chg="del">
          <pc:chgData name="Daniel Khashabi" userId="62390808-c838-45e6-be59-d6fd0d208bc8" providerId="ADAL" clId="{BF4D372A-EB5D-9148-B8E0-DCF12512A5C1}" dt="2023-03-17T01:27:35.078" v="5" actId="2696"/>
          <pc:sldLayoutMkLst>
            <pc:docMk/>
            <pc:sldMasterMk cId="0" sldId="2147483684"/>
            <pc:sldLayoutMk cId="0" sldId="2147483674"/>
          </pc:sldLayoutMkLst>
        </pc:sldLayoutChg>
        <pc:sldLayoutChg chg="modSp del">
          <pc:chgData name="Daniel Khashabi" userId="62390808-c838-45e6-be59-d6fd0d208bc8" providerId="ADAL" clId="{BF4D372A-EB5D-9148-B8E0-DCF12512A5C1}" dt="2023-04-01T17:58:45.063" v="10678" actId="2696"/>
          <pc:sldLayoutMkLst>
            <pc:docMk/>
            <pc:sldMasterMk cId="0" sldId="2147483684"/>
            <pc:sldLayoutMk cId="2745458794" sldId="2147483685"/>
          </pc:sldLayoutMkLst>
          <pc:spChg chg="mod">
            <ac:chgData name="Daniel Khashabi" userId="62390808-c838-45e6-be59-d6fd0d208bc8" providerId="ADAL" clId="{BF4D372A-EB5D-9148-B8E0-DCF12512A5C1}" dt="2023-03-30T23:38:02.146" v="142"/>
            <ac:spMkLst>
              <pc:docMk/>
              <pc:sldMasterMk cId="0" sldId="2147483684"/>
              <pc:sldLayoutMk cId="2745458794" sldId="2147483685"/>
              <ac:spMk id="6" creationId="{00000000-0000-0000-0000-000000000000}"/>
            </ac:spMkLst>
          </pc:spChg>
        </pc:sldLayoutChg>
        <pc:sldLayoutChg chg="modSp add del">
          <pc:chgData name="Daniel Khashabi" userId="62390808-c838-45e6-be59-d6fd0d208bc8" providerId="ADAL" clId="{BF4D372A-EB5D-9148-B8E0-DCF12512A5C1}" dt="2023-04-01T18:05:43.068" v="10856" actId="2696"/>
          <pc:sldLayoutMkLst>
            <pc:docMk/>
            <pc:sldMasterMk cId="0" sldId="2147483684"/>
            <pc:sldLayoutMk cId="57197523" sldId="2147483686"/>
          </pc:sldLayoutMkLst>
          <pc:spChg chg="mod">
            <ac:chgData name="Daniel Khashabi" userId="62390808-c838-45e6-be59-d6fd0d208bc8" providerId="ADAL" clId="{BF4D372A-EB5D-9148-B8E0-DCF12512A5C1}" dt="2023-03-30T23:38:02.146" v="142"/>
            <ac:spMkLst>
              <pc:docMk/>
              <pc:sldMasterMk cId="0" sldId="2147483684"/>
              <pc:sldLayoutMk cId="57197523" sldId="2147483686"/>
              <ac:spMk id="5" creationId="{00000000-0000-0000-0000-000000000000}"/>
            </ac:spMkLst>
          </pc:spChg>
        </pc:sldLayoutChg>
        <pc:sldLayoutChg chg="add del">
          <pc:chgData name="Daniel Khashabi" userId="62390808-c838-45e6-be59-d6fd0d208bc8" providerId="ADAL" clId="{BF4D372A-EB5D-9148-B8E0-DCF12512A5C1}" dt="2023-04-01T17:59:21.308" v="10681" actId="2696"/>
          <pc:sldLayoutMkLst>
            <pc:docMk/>
            <pc:sldMasterMk cId="0" sldId="2147483684"/>
            <pc:sldLayoutMk cId="3508325806" sldId="2147483687"/>
          </pc:sldLayoutMkLst>
        </pc:sldLayoutChg>
        <pc:sldLayoutChg chg="del">
          <pc:chgData name="Daniel Khashabi" userId="62390808-c838-45e6-be59-d6fd0d208bc8" providerId="ADAL" clId="{BF4D372A-EB5D-9148-B8E0-DCF12512A5C1}" dt="2023-04-03T23:34:24.071" v="11696" actId="2696"/>
          <pc:sldLayoutMkLst>
            <pc:docMk/>
            <pc:sldMasterMk cId="0" sldId="2147483684"/>
            <pc:sldLayoutMk cId="803904377" sldId="2147483688"/>
          </pc:sldLayoutMkLst>
        </pc:sldLayoutChg>
        <pc:sldLayoutChg chg="modSp del">
          <pc:chgData name="Daniel Khashabi" userId="62390808-c838-45e6-be59-d6fd0d208bc8" providerId="ADAL" clId="{BF4D372A-EB5D-9148-B8E0-DCF12512A5C1}" dt="2023-04-01T18:26:53.051" v="11240" actId="2696"/>
          <pc:sldLayoutMkLst>
            <pc:docMk/>
            <pc:sldMasterMk cId="0" sldId="2147483684"/>
            <pc:sldLayoutMk cId="2288460764" sldId="2147483689"/>
          </pc:sldLayoutMkLst>
          <pc:spChg chg="mod">
            <ac:chgData name="Daniel Khashabi" userId="62390808-c838-45e6-be59-d6fd0d208bc8" providerId="ADAL" clId="{BF4D372A-EB5D-9148-B8E0-DCF12512A5C1}" dt="2023-03-30T23:38:02.146" v="142"/>
            <ac:spMkLst>
              <pc:docMk/>
              <pc:sldMasterMk cId="0" sldId="2147483684"/>
              <pc:sldLayoutMk cId="2288460764" sldId="2147483689"/>
              <ac:spMk id="2" creationId="{00000000-0000-0000-0000-000000000000}"/>
            </ac:spMkLst>
          </pc:spChg>
          <pc:spChg chg="mod">
            <ac:chgData name="Daniel Khashabi" userId="62390808-c838-45e6-be59-d6fd0d208bc8" providerId="ADAL" clId="{BF4D372A-EB5D-9148-B8E0-DCF12512A5C1}" dt="2023-03-30T23:38:02.146" v="142"/>
            <ac:spMkLst>
              <pc:docMk/>
              <pc:sldMasterMk cId="0" sldId="2147483684"/>
              <pc:sldLayoutMk cId="2288460764" sldId="2147483689"/>
              <ac:spMk id="3" creationId="{00000000-0000-0000-0000-000000000000}"/>
            </ac:spMkLst>
          </pc:spChg>
          <pc:spChg chg="mod">
            <ac:chgData name="Daniel Khashabi" userId="62390808-c838-45e6-be59-d6fd0d208bc8" providerId="ADAL" clId="{BF4D372A-EB5D-9148-B8E0-DCF12512A5C1}" dt="2023-03-30T23:38:02.146" v="142"/>
            <ac:spMkLst>
              <pc:docMk/>
              <pc:sldMasterMk cId="0" sldId="2147483684"/>
              <pc:sldLayoutMk cId="2288460764" sldId="2147483689"/>
              <ac:spMk id="7" creationId="{00000000-0000-0000-0000-000000000000}"/>
            </ac:spMkLst>
          </pc:spChg>
        </pc:sldLayoutChg>
      </pc:sldMasterChg>
    </pc:docChg>
  </pc:docChgLst>
  <pc:docChgLst>
    <pc:chgData name="Daniel Khashabi" userId="S::dkhasha1@jh.edu::62390808-c838-45e6-be59-d6fd0d208bc8" providerId="AD" clId="Web-{F6178B7D-A749-9B1D-FAA7-4D13DD86C59F}"/>
    <pc:docChg chg="modSld">
      <pc:chgData name="Daniel Khashabi" userId="S::dkhasha1@jh.edu::62390808-c838-45e6-be59-d6fd0d208bc8" providerId="AD" clId="Web-{F6178B7D-A749-9B1D-FAA7-4D13DD86C59F}" dt="2023-03-17T00:19:56.317" v="19" actId="20577"/>
      <pc:docMkLst>
        <pc:docMk/>
      </pc:docMkLst>
      <pc:sldChg chg="modSp">
        <pc:chgData name="Daniel Khashabi" userId="S::dkhasha1@jh.edu::62390808-c838-45e6-be59-d6fd0d208bc8" providerId="AD" clId="Web-{F6178B7D-A749-9B1D-FAA7-4D13DD86C59F}" dt="2023-03-17T00:19:56.317" v="19" actId="20577"/>
        <pc:sldMkLst>
          <pc:docMk/>
          <pc:sldMk cId="1893712425" sldId="301"/>
        </pc:sldMkLst>
        <pc:spChg chg="mod">
          <ac:chgData name="Daniel Khashabi" userId="S::dkhasha1@jh.edu::62390808-c838-45e6-be59-d6fd0d208bc8" providerId="AD" clId="Web-{F6178B7D-A749-9B1D-FAA7-4D13DD86C59F}" dt="2023-03-17T00:19:56.317" v="19" actId="20577"/>
          <ac:spMkLst>
            <pc:docMk/>
            <pc:sldMk cId="1893712425" sldId="301"/>
            <ac:spMk id="59" creationId="{00000000-0000-0000-0000-000000000000}"/>
          </ac:spMkLst>
        </pc:spChg>
      </pc:sldChg>
    </pc:docChg>
  </pc:docChgLst>
  <pc:docChgLst>
    <pc:chgData name="Daniel Khashabi" userId="62390808-c838-45e6-be59-d6fd0d208bc8" providerId="ADAL" clId="{08B92746-EC1A-3D4C-9798-5F669BB42AC9}"/>
    <pc:docChg chg="undo redo custSel addSld delSld modSld sldOrd">
      <pc:chgData name="Daniel Khashabi" userId="62390808-c838-45e6-be59-d6fd0d208bc8" providerId="ADAL" clId="{08B92746-EC1A-3D4C-9798-5F669BB42AC9}" dt="2024-01-02T18:11:34.769" v="13569" actId="20577"/>
      <pc:docMkLst>
        <pc:docMk/>
      </pc:docMkLst>
      <pc:sldChg chg="add del">
        <pc:chgData name="Daniel Khashabi" userId="62390808-c838-45e6-be59-d6fd0d208bc8" providerId="ADAL" clId="{08B92746-EC1A-3D4C-9798-5F669BB42AC9}" dt="2023-12-29T05:49:44.845" v="409" actId="2696"/>
        <pc:sldMkLst>
          <pc:docMk/>
          <pc:sldMk cId="0" sldId="257"/>
        </pc:sldMkLst>
      </pc:sldChg>
      <pc:sldChg chg="add del">
        <pc:chgData name="Daniel Khashabi" userId="62390808-c838-45e6-be59-d6fd0d208bc8" providerId="ADAL" clId="{08B92746-EC1A-3D4C-9798-5F669BB42AC9}" dt="2023-12-29T06:39:43.674" v="766" actId="2696"/>
        <pc:sldMkLst>
          <pc:docMk/>
          <pc:sldMk cId="3833608335" sldId="257"/>
        </pc:sldMkLst>
      </pc:sldChg>
      <pc:sldChg chg="add del">
        <pc:chgData name="Daniel Khashabi" userId="62390808-c838-45e6-be59-d6fd0d208bc8" providerId="ADAL" clId="{08B92746-EC1A-3D4C-9798-5F669BB42AC9}" dt="2023-12-29T05:49:44.845" v="409" actId="2696"/>
        <pc:sldMkLst>
          <pc:docMk/>
          <pc:sldMk cId="0" sldId="258"/>
        </pc:sldMkLst>
      </pc:sldChg>
      <pc:sldChg chg="add del">
        <pc:chgData name="Daniel Khashabi" userId="62390808-c838-45e6-be59-d6fd0d208bc8" providerId="ADAL" clId="{08B92746-EC1A-3D4C-9798-5F669BB42AC9}" dt="2023-12-29T06:39:43.674" v="766" actId="2696"/>
        <pc:sldMkLst>
          <pc:docMk/>
          <pc:sldMk cId="2469926993" sldId="258"/>
        </pc:sldMkLst>
      </pc:sldChg>
      <pc:sldChg chg="add del">
        <pc:chgData name="Daniel Khashabi" userId="62390808-c838-45e6-be59-d6fd0d208bc8" providerId="ADAL" clId="{08B92746-EC1A-3D4C-9798-5F669BB42AC9}" dt="2023-12-29T05:49:44.845" v="409" actId="2696"/>
        <pc:sldMkLst>
          <pc:docMk/>
          <pc:sldMk cId="0" sldId="259"/>
        </pc:sldMkLst>
      </pc:sldChg>
      <pc:sldChg chg="add del">
        <pc:chgData name="Daniel Khashabi" userId="62390808-c838-45e6-be59-d6fd0d208bc8" providerId="ADAL" clId="{08B92746-EC1A-3D4C-9798-5F669BB42AC9}" dt="2023-12-29T06:39:43.674" v="766" actId="2696"/>
        <pc:sldMkLst>
          <pc:docMk/>
          <pc:sldMk cId="154651205" sldId="259"/>
        </pc:sldMkLst>
      </pc:sldChg>
      <pc:sldChg chg="add del">
        <pc:chgData name="Daniel Khashabi" userId="62390808-c838-45e6-be59-d6fd0d208bc8" providerId="ADAL" clId="{08B92746-EC1A-3D4C-9798-5F669BB42AC9}" dt="2023-12-29T05:49:44.845" v="409" actId="2696"/>
        <pc:sldMkLst>
          <pc:docMk/>
          <pc:sldMk cId="0" sldId="260"/>
        </pc:sldMkLst>
      </pc:sldChg>
      <pc:sldChg chg="add del">
        <pc:chgData name="Daniel Khashabi" userId="62390808-c838-45e6-be59-d6fd0d208bc8" providerId="ADAL" clId="{08B92746-EC1A-3D4C-9798-5F669BB42AC9}" dt="2023-12-29T06:39:43.674" v="766" actId="2696"/>
        <pc:sldMkLst>
          <pc:docMk/>
          <pc:sldMk cId="3353049126" sldId="260"/>
        </pc:sldMkLst>
      </pc:sldChg>
      <pc:sldChg chg="add del">
        <pc:chgData name="Daniel Khashabi" userId="62390808-c838-45e6-be59-d6fd0d208bc8" providerId="ADAL" clId="{08B92746-EC1A-3D4C-9798-5F669BB42AC9}" dt="2023-12-29T05:49:44.845" v="409" actId="2696"/>
        <pc:sldMkLst>
          <pc:docMk/>
          <pc:sldMk cId="0" sldId="261"/>
        </pc:sldMkLst>
      </pc:sldChg>
      <pc:sldChg chg="add del">
        <pc:chgData name="Daniel Khashabi" userId="62390808-c838-45e6-be59-d6fd0d208bc8" providerId="ADAL" clId="{08B92746-EC1A-3D4C-9798-5F669BB42AC9}" dt="2023-12-29T06:39:43.674" v="766" actId="2696"/>
        <pc:sldMkLst>
          <pc:docMk/>
          <pc:sldMk cId="251289014" sldId="261"/>
        </pc:sldMkLst>
      </pc:sldChg>
      <pc:sldChg chg="add del">
        <pc:chgData name="Daniel Khashabi" userId="62390808-c838-45e6-be59-d6fd0d208bc8" providerId="ADAL" clId="{08B92746-EC1A-3D4C-9798-5F669BB42AC9}" dt="2023-12-29T05:49:44.845" v="409" actId="2696"/>
        <pc:sldMkLst>
          <pc:docMk/>
          <pc:sldMk cId="0" sldId="262"/>
        </pc:sldMkLst>
      </pc:sldChg>
      <pc:sldChg chg="add del">
        <pc:chgData name="Daniel Khashabi" userId="62390808-c838-45e6-be59-d6fd0d208bc8" providerId="ADAL" clId="{08B92746-EC1A-3D4C-9798-5F669BB42AC9}" dt="2023-12-29T06:39:43.674" v="766" actId="2696"/>
        <pc:sldMkLst>
          <pc:docMk/>
          <pc:sldMk cId="1005946934" sldId="262"/>
        </pc:sldMkLst>
      </pc:sldChg>
      <pc:sldChg chg="add del">
        <pc:chgData name="Daniel Khashabi" userId="62390808-c838-45e6-be59-d6fd0d208bc8" providerId="ADAL" clId="{08B92746-EC1A-3D4C-9798-5F669BB42AC9}" dt="2023-12-29T05:49:44.845" v="409" actId="2696"/>
        <pc:sldMkLst>
          <pc:docMk/>
          <pc:sldMk cId="0" sldId="263"/>
        </pc:sldMkLst>
      </pc:sldChg>
      <pc:sldChg chg="add del">
        <pc:chgData name="Daniel Khashabi" userId="62390808-c838-45e6-be59-d6fd0d208bc8" providerId="ADAL" clId="{08B92746-EC1A-3D4C-9798-5F669BB42AC9}" dt="2023-12-29T06:39:43.674" v="766" actId="2696"/>
        <pc:sldMkLst>
          <pc:docMk/>
          <pc:sldMk cId="380865661" sldId="263"/>
        </pc:sldMkLst>
      </pc:sldChg>
      <pc:sldChg chg="add del">
        <pc:chgData name="Daniel Khashabi" userId="62390808-c838-45e6-be59-d6fd0d208bc8" providerId="ADAL" clId="{08B92746-EC1A-3D4C-9798-5F669BB42AC9}" dt="2023-12-29T05:49:44.845" v="409" actId="2696"/>
        <pc:sldMkLst>
          <pc:docMk/>
          <pc:sldMk cId="0" sldId="264"/>
        </pc:sldMkLst>
      </pc:sldChg>
      <pc:sldChg chg="add del">
        <pc:chgData name="Daniel Khashabi" userId="62390808-c838-45e6-be59-d6fd0d208bc8" providerId="ADAL" clId="{08B92746-EC1A-3D4C-9798-5F669BB42AC9}" dt="2023-12-29T06:39:43.674" v="766" actId="2696"/>
        <pc:sldMkLst>
          <pc:docMk/>
          <pc:sldMk cId="2707791412" sldId="264"/>
        </pc:sldMkLst>
      </pc:sldChg>
      <pc:sldChg chg="add del">
        <pc:chgData name="Daniel Khashabi" userId="62390808-c838-45e6-be59-d6fd0d208bc8" providerId="ADAL" clId="{08B92746-EC1A-3D4C-9798-5F669BB42AC9}" dt="2023-12-29T05:49:44.845" v="409" actId="2696"/>
        <pc:sldMkLst>
          <pc:docMk/>
          <pc:sldMk cId="0" sldId="265"/>
        </pc:sldMkLst>
      </pc:sldChg>
      <pc:sldChg chg="add del">
        <pc:chgData name="Daniel Khashabi" userId="62390808-c838-45e6-be59-d6fd0d208bc8" providerId="ADAL" clId="{08B92746-EC1A-3D4C-9798-5F669BB42AC9}" dt="2023-12-29T06:39:43.674" v="766" actId="2696"/>
        <pc:sldMkLst>
          <pc:docMk/>
          <pc:sldMk cId="2972149008" sldId="265"/>
        </pc:sldMkLst>
      </pc:sldChg>
      <pc:sldChg chg="del">
        <pc:chgData name="Daniel Khashabi" userId="62390808-c838-45e6-be59-d6fd0d208bc8" providerId="ADAL" clId="{08B92746-EC1A-3D4C-9798-5F669BB42AC9}" dt="2023-12-29T05:49:44.845" v="409" actId="2696"/>
        <pc:sldMkLst>
          <pc:docMk/>
          <pc:sldMk cId="0" sldId="266"/>
        </pc:sldMkLst>
      </pc:sldChg>
      <pc:sldChg chg="add del">
        <pc:chgData name="Daniel Khashabi" userId="62390808-c838-45e6-be59-d6fd0d208bc8" providerId="ADAL" clId="{08B92746-EC1A-3D4C-9798-5F669BB42AC9}" dt="2023-12-29T06:39:43.674" v="766" actId="2696"/>
        <pc:sldMkLst>
          <pc:docMk/>
          <pc:sldMk cId="1442527272" sldId="266"/>
        </pc:sldMkLst>
      </pc:sldChg>
      <pc:sldChg chg="del">
        <pc:chgData name="Daniel Khashabi" userId="62390808-c838-45e6-be59-d6fd0d208bc8" providerId="ADAL" clId="{08B92746-EC1A-3D4C-9798-5F669BB42AC9}" dt="2023-12-29T05:49:44.845" v="409" actId="2696"/>
        <pc:sldMkLst>
          <pc:docMk/>
          <pc:sldMk cId="0" sldId="267"/>
        </pc:sldMkLst>
      </pc:sldChg>
      <pc:sldChg chg="add del">
        <pc:chgData name="Daniel Khashabi" userId="62390808-c838-45e6-be59-d6fd0d208bc8" providerId="ADAL" clId="{08B92746-EC1A-3D4C-9798-5F669BB42AC9}" dt="2023-12-29T06:39:43.674" v="766" actId="2696"/>
        <pc:sldMkLst>
          <pc:docMk/>
          <pc:sldMk cId="3295916014" sldId="267"/>
        </pc:sldMkLst>
      </pc:sldChg>
      <pc:sldChg chg="addSp delSp modSp del mod">
        <pc:chgData name="Daniel Khashabi" userId="62390808-c838-45e6-be59-d6fd0d208bc8" providerId="ADAL" clId="{08B92746-EC1A-3D4C-9798-5F669BB42AC9}" dt="2023-12-29T06:41:30.907" v="920" actId="2696"/>
        <pc:sldMkLst>
          <pc:docMk/>
          <pc:sldMk cId="0" sldId="268"/>
        </pc:sldMkLst>
        <pc:spChg chg="add del mod">
          <ac:chgData name="Daniel Khashabi" userId="62390808-c838-45e6-be59-d6fd0d208bc8" providerId="ADAL" clId="{08B92746-EC1A-3D4C-9798-5F669BB42AC9}" dt="2023-12-29T06:41:26.592" v="918" actId="478"/>
          <ac:spMkLst>
            <pc:docMk/>
            <pc:sldMk cId="0" sldId="268"/>
            <ac:spMk id="4" creationId="{AE60BFB7-A487-2FB5-291F-F0F654626D97}"/>
          </ac:spMkLst>
        </pc:spChg>
        <pc:spChg chg="add mod">
          <ac:chgData name="Daniel Khashabi" userId="62390808-c838-45e6-be59-d6fd0d208bc8" providerId="ADAL" clId="{08B92746-EC1A-3D4C-9798-5F669BB42AC9}" dt="2023-12-29T06:41:26.886" v="919"/>
          <ac:spMkLst>
            <pc:docMk/>
            <pc:sldMk cId="0" sldId="268"/>
            <ac:spMk id="5" creationId="{07FF8D7C-E511-3907-2DD9-1A0E80BB0DCC}"/>
          </ac:spMkLst>
        </pc:spChg>
        <pc:spChg chg="del">
          <ac:chgData name="Daniel Khashabi" userId="62390808-c838-45e6-be59-d6fd0d208bc8" providerId="ADAL" clId="{08B92746-EC1A-3D4C-9798-5F669BB42AC9}" dt="2023-12-29T06:41:25.286" v="917" actId="478"/>
          <ac:spMkLst>
            <pc:docMk/>
            <pc:sldMk cId="0" sldId="268"/>
            <ac:spMk id="1894" creationId="{00000000-0000-0000-0000-000000000000}"/>
          </ac:spMkLst>
        </pc:spChg>
      </pc:sldChg>
      <pc:sldChg chg="modSp mod chgLayout">
        <pc:chgData name="Daniel Khashabi" userId="62390808-c838-45e6-be59-d6fd0d208bc8" providerId="ADAL" clId="{08B92746-EC1A-3D4C-9798-5F669BB42AC9}" dt="2023-12-29T06:41:23.082" v="916" actId="1036"/>
        <pc:sldMkLst>
          <pc:docMk/>
          <pc:sldMk cId="0" sldId="269"/>
        </pc:sldMkLst>
        <pc:spChg chg="mod ord">
          <ac:chgData name="Daniel Khashabi" userId="62390808-c838-45e6-be59-d6fd0d208bc8" providerId="ADAL" clId="{08B92746-EC1A-3D4C-9798-5F669BB42AC9}" dt="2023-12-29T06:41:23.082" v="916" actId="1036"/>
          <ac:spMkLst>
            <pc:docMk/>
            <pc:sldMk cId="0" sldId="269"/>
            <ac:spMk id="1901" creationId="{00000000-0000-0000-0000-000000000000}"/>
          </ac:spMkLst>
        </pc:spChg>
        <pc:spChg chg="mod ord">
          <ac:chgData name="Daniel Khashabi" userId="62390808-c838-45e6-be59-d6fd0d208bc8" providerId="ADAL" clId="{08B92746-EC1A-3D4C-9798-5F669BB42AC9}" dt="2023-12-29T06:41:15.883" v="902" actId="700"/>
          <ac:spMkLst>
            <pc:docMk/>
            <pc:sldMk cId="0" sldId="269"/>
            <ac:spMk id="1902" creationId="{00000000-0000-0000-0000-000000000000}"/>
          </ac:spMkLst>
        </pc:spChg>
      </pc:sldChg>
      <pc:sldChg chg="addSp delSp modSp add del mod modClrScheme chgLayout">
        <pc:chgData name="Daniel Khashabi" userId="62390808-c838-45e6-be59-d6fd0d208bc8" providerId="ADAL" clId="{08B92746-EC1A-3D4C-9798-5F669BB42AC9}" dt="2023-12-31T15:59:34.108" v="11489" actId="2696"/>
        <pc:sldMkLst>
          <pc:docMk/>
          <pc:sldMk cId="0" sldId="279"/>
        </pc:sldMkLst>
        <pc:spChg chg="mod ord">
          <ac:chgData name="Daniel Khashabi" userId="62390808-c838-45e6-be59-d6fd0d208bc8" providerId="ADAL" clId="{08B92746-EC1A-3D4C-9798-5F669BB42AC9}" dt="2023-12-31T15:54:31.312" v="11179" actId="700"/>
          <ac:spMkLst>
            <pc:docMk/>
            <pc:sldMk cId="0" sldId="279"/>
            <ac:spMk id="2" creationId="{00000000-0000-0000-0000-000000000000}"/>
          </ac:spMkLst>
        </pc:spChg>
        <pc:spChg chg="del mod">
          <ac:chgData name="Daniel Khashabi" userId="62390808-c838-45e6-be59-d6fd0d208bc8" providerId="ADAL" clId="{08B92746-EC1A-3D4C-9798-5F669BB42AC9}" dt="2023-12-31T15:54:02.810" v="11165" actId="478"/>
          <ac:spMkLst>
            <pc:docMk/>
            <pc:sldMk cId="0" sldId="279"/>
            <ac:spMk id="3" creationId="{00000000-0000-0000-0000-000000000000}"/>
          </ac:spMkLst>
        </pc:spChg>
        <pc:spChg chg="del">
          <ac:chgData name="Daniel Khashabi" userId="62390808-c838-45e6-be59-d6fd0d208bc8" providerId="ADAL" clId="{08B92746-EC1A-3D4C-9798-5F669BB42AC9}" dt="2023-12-31T15:55:36.261" v="11287" actId="478"/>
          <ac:spMkLst>
            <pc:docMk/>
            <pc:sldMk cId="0" sldId="279"/>
            <ac:spMk id="4" creationId="{00000000-0000-0000-0000-000000000000}"/>
          </ac:spMkLst>
        </pc:spChg>
        <pc:spChg chg="add del mod ord">
          <ac:chgData name="Daniel Khashabi" userId="62390808-c838-45e6-be59-d6fd0d208bc8" providerId="ADAL" clId="{08B92746-EC1A-3D4C-9798-5F669BB42AC9}" dt="2023-12-31T15:54:28.507" v="11178" actId="478"/>
          <ac:spMkLst>
            <pc:docMk/>
            <pc:sldMk cId="0" sldId="279"/>
            <ac:spMk id="5" creationId="{DF1C278F-4BAC-88B1-45A7-AACE7F975236}"/>
          </ac:spMkLst>
        </pc:spChg>
        <pc:spChg chg="add del mod ord">
          <ac:chgData name="Daniel Khashabi" userId="62390808-c838-45e6-be59-d6fd0d208bc8" providerId="ADAL" clId="{08B92746-EC1A-3D4C-9798-5F669BB42AC9}" dt="2023-12-31T15:54:22.822" v="11173" actId="700"/>
          <ac:spMkLst>
            <pc:docMk/>
            <pc:sldMk cId="0" sldId="279"/>
            <ac:spMk id="6" creationId="{9A8DD1CE-4776-B052-9235-FE108BD2D138}"/>
          </ac:spMkLst>
        </pc:spChg>
        <pc:spChg chg="add mod ord">
          <ac:chgData name="Daniel Khashabi" userId="62390808-c838-45e6-be59-d6fd0d208bc8" providerId="ADAL" clId="{08B92746-EC1A-3D4C-9798-5F669BB42AC9}" dt="2023-12-31T15:55:20.292" v="11265" actId="20577"/>
          <ac:spMkLst>
            <pc:docMk/>
            <pc:sldMk cId="0" sldId="279"/>
            <ac:spMk id="7" creationId="{A6280D27-A854-B9E6-8B3C-99C705182EB3}"/>
          </ac:spMkLst>
        </pc:spChg>
        <pc:picChg chg="add mod">
          <ac:chgData name="Daniel Khashabi" userId="62390808-c838-45e6-be59-d6fd0d208bc8" providerId="ADAL" clId="{08B92746-EC1A-3D4C-9798-5F669BB42AC9}" dt="2023-12-31T15:55:38.585" v="11301" actId="1036"/>
          <ac:picMkLst>
            <pc:docMk/>
            <pc:sldMk cId="0" sldId="279"/>
            <ac:picMk id="8" creationId="{10D25879-5117-67D1-DE91-7DA19FF31FFE}"/>
          </ac:picMkLst>
        </pc:picChg>
      </pc:sldChg>
      <pc:sldChg chg="addSp delSp modSp add del mod">
        <pc:chgData name="Daniel Khashabi" userId="62390808-c838-45e6-be59-d6fd0d208bc8" providerId="ADAL" clId="{08B92746-EC1A-3D4C-9798-5F669BB42AC9}" dt="2023-12-31T15:59:05.730" v="11487" actId="2696"/>
        <pc:sldMkLst>
          <pc:docMk/>
          <pc:sldMk cId="0" sldId="280"/>
        </pc:sldMkLst>
        <pc:spChg chg="add del mod">
          <ac:chgData name="Daniel Khashabi" userId="62390808-c838-45e6-be59-d6fd0d208bc8" providerId="ADAL" clId="{08B92746-EC1A-3D4C-9798-5F669BB42AC9}" dt="2023-12-31T15:58:00.196" v="11432" actId="47"/>
          <ac:spMkLst>
            <pc:docMk/>
            <pc:sldMk cId="0" sldId="280"/>
            <ac:spMk id="3" creationId="{00000000-0000-0000-0000-000000000000}"/>
          </ac:spMkLst>
        </pc:spChg>
        <pc:spChg chg="mod">
          <ac:chgData name="Daniel Khashabi" userId="62390808-c838-45e6-be59-d6fd0d208bc8" providerId="ADAL" clId="{08B92746-EC1A-3D4C-9798-5F669BB42AC9}" dt="2023-12-31T15:35:05.123" v="11092"/>
          <ac:spMkLst>
            <pc:docMk/>
            <pc:sldMk cId="0" sldId="280"/>
            <ac:spMk id="6" creationId="{00000000-0000-0000-0000-000000000000}"/>
          </ac:spMkLst>
        </pc:spChg>
      </pc:sldChg>
      <pc:sldChg chg="modSp add del mod">
        <pc:chgData name="Daniel Khashabi" userId="62390808-c838-45e6-be59-d6fd0d208bc8" providerId="ADAL" clId="{08B92746-EC1A-3D4C-9798-5F669BB42AC9}" dt="2023-12-31T16:12:33.341" v="12212" actId="2696"/>
        <pc:sldMkLst>
          <pc:docMk/>
          <pc:sldMk cId="0" sldId="281"/>
        </pc:sldMkLst>
        <pc:spChg chg="mod">
          <ac:chgData name="Daniel Khashabi" userId="62390808-c838-45e6-be59-d6fd0d208bc8" providerId="ADAL" clId="{08B92746-EC1A-3D4C-9798-5F669BB42AC9}" dt="2023-12-30T00:59:10.480" v="4406"/>
          <ac:spMkLst>
            <pc:docMk/>
            <pc:sldMk cId="0" sldId="281"/>
            <ac:spMk id="5" creationId="{00000000-0000-0000-0000-000000000000}"/>
          </ac:spMkLst>
        </pc:spChg>
        <pc:spChg chg="mod">
          <ac:chgData name="Daniel Khashabi" userId="62390808-c838-45e6-be59-d6fd0d208bc8" providerId="ADAL" clId="{08B92746-EC1A-3D4C-9798-5F669BB42AC9}" dt="2023-12-31T15:35:05.123" v="11092"/>
          <ac:spMkLst>
            <pc:docMk/>
            <pc:sldMk cId="0" sldId="281"/>
            <ac:spMk id="24" creationId="{00000000-0000-0000-0000-000000000000}"/>
          </ac:spMkLst>
        </pc:spChg>
        <pc:picChg chg="mod">
          <ac:chgData name="Daniel Khashabi" userId="62390808-c838-45e6-be59-d6fd0d208bc8" providerId="ADAL" clId="{08B92746-EC1A-3D4C-9798-5F669BB42AC9}" dt="2023-12-31T15:56:11.428" v="11327" actId="1036"/>
          <ac:picMkLst>
            <pc:docMk/>
            <pc:sldMk cId="0" sldId="281"/>
            <ac:picMk id="5" creationId="{00000000-0000-0000-0000-000000000000}"/>
          </ac:picMkLst>
        </pc:picChg>
      </pc:sldChg>
      <pc:sldChg chg="add del">
        <pc:chgData name="Daniel Khashabi" userId="62390808-c838-45e6-be59-d6fd0d208bc8" providerId="ADAL" clId="{08B92746-EC1A-3D4C-9798-5F669BB42AC9}" dt="2023-12-30T01:00:09.348" v="4410" actId="2696"/>
        <pc:sldMkLst>
          <pc:docMk/>
          <pc:sldMk cId="915702945" sldId="281"/>
        </pc:sldMkLst>
      </pc:sldChg>
      <pc:sldChg chg="modSp add del">
        <pc:chgData name="Daniel Khashabi" userId="62390808-c838-45e6-be59-d6fd0d208bc8" providerId="ADAL" clId="{08B92746-EC1A-3D4C-9798-5F669BB42AC9}" dt="2023-12-31T16:12:34.537" v="12213" actId="2696"/>
        <pc:sldMkLst>
          <pc:docMk/>
          <pc:sldMk cId="0" sldId="282"/>
        </pc:sldMkLst>
        <pc:spChg chg="mod">
          <ac:chgData name="Daniel Khashabi" userId="62390808-c838-45e6-be59-d6fd0d208bc8" providerId="ADAL" clId="{08B92746-EC1A-3D4C-9798-5F669BB42AC9}" dt="2023-12-31T15:35:05.123" v="11092"/>
          <ac:spMkLst>
            <pc:docMk/>
            <pc:sldMk cId="0" sldId="282"/>
            <ac:spMk id="4" creationId="{00000000-0000-0000-0000-000000000000}"/>
          </ac:spMkLst>
        </pc:spChg>
      </pc:sldChg>
      <pc:sldChg chg="modSp add del">
        <pc:chgData name="Daniel Khashabi" userId="62390808-c838-45e6-be59-d6fd0d208bc8" providerId="ADAL" clId="{08B92746-EC1A-3D4C-9798-5F669BB42AC9}" dt="2023-12-31T15:52:12.024" v="11099" actId="2696"/>
        <pc:sldMkLst>
          <pc:docMk/>
          <pc:sldMk cId="0" sldId="283"/>
        </pc:sldMkLst>
        <pc:spChg chg="mod">
          <ac:chgData name="Daniel Khashabi" userId="62390808-c838-45e6-be59-d6fd0d208bc8" providerId="ADAL" clId="{08B92746-EC1A-3D4C-9798-5F669BB42AC9}" dt="2023-12-31T15:35:05.123" v="11092"/>
          <ac:spMkLst>
            <pc:docMk/>
            <pc:sldMk cId="0" sldId="283"/>
            <ac:spMk id="16" creationId="{00000000-0000-0000-0000-000000000000}"/>
          </ac:spMkLst>
        </pc:spChg>
      </pc:sldChg>
      <pc:sldChg chg="modSp add mod modShow">
        <pc:chgData name="Daniel Khashabi" userId="62390808-c838-45e6-be59-d6fd0d208bc8" providerId="ADAL" clId="{08B92746-EC1A-3D4C-9798-5F669BB42AC9}" dt="2023-12-30T01:09:09.543" v="4577" actId="729"/>
        <pc:sldMkLst>
          <pc:docMk/>
          <pc:sldMk cId="0" sldId="284"/>
        </pc:sldMkLst>
        <pc:spChg chg="mod">
          <ac:chgData name="Daniel Khashabi" userId="62390808-c838-45e6-be59-d6fd0d208bc8" providerId="ADAL" clId="{08B92746-EC1A-3D4C-9798-5F669BB42AC9}" dt="2023-12-30T01:09:07.167" v="4576"/>
          <ac:spMkLst>
            <pc:docMk/>
            <pc:sldMk cId="0" sldId="284"/>
            <ac:spMk id="4" creationId="{00000000-0000-0000-0000-000000000000}"/>
          </ac:spMkLst>
        </pc:spChg>
      </pc:sldChg>
      <pc:sldChg chg="modSp add del">
        <pc:chgData name="Daniel Khashabi" userId="62390808-c838-45e6-be59-d6fd0d208bc8" providerId="ADAL" clId="{08B92746-EC1A-3D4C-9798-5F669BB42AC9}" dt="2023-12-31T15:52:33.781" v="11102" actId="2696"/>
        <pc:sldMkLst>
          <pc:docMk/>
          <pc:sldMk cId="0" sldId="285"/>
        </pc:sldMkLst>
        <pc:spChg chg="mod">
          <ac:chgData name="Daniel Khashabi" userId="62390808-c838-45e6-be59-d6fd0d208bc8" providerId="ADAL" clId="{08B92746-EC1A-3D4C-9798-5F669BB42AC9}" dt="2023-12-31T15:35:05.123" v="11092"/>
          <ac:spMkLst>
            <pc:docMk/>
            <pc:sldMk cId="0" sldId="285"/>
            <ac:spMk id="19" creationId="{00000000-0000-0000-0000-000000000000}"/>
          </ac:spMkLst>
        </pc:spChg>
      </pc:sldChg>
      <pc:sldChg chg="modSp add del">
        <pc:chgData name="Daniel Khashabi" userId="62390808-c838-45e6-be59-d6fd0d208bc8" providerId="ADAL" clId="{08B92746-EC1A-3D4C-9798-5F669BB42AC9}" dt="2023-12-31T15:52:22.129" v="11100" actId="2696"/>
        <pc:sldMkLst>
          <pc:docMk/>
          <pc:sldMk cId="0" sldId="286"/>
        </pc:sldMkLst>
        <pc:spChg chg="mod">
          <ac:chgData name="Daniel Khashabi" userId="62390808-c838-45e6-be59-d6fd0d208bc8" providerId="ADAL" clId="{08B92746-EC1A-3D4C-9798-5F669BB42AC9}" dt="2023-12-31T15:35:05.123" v="11092"/>
          <ac:spMkLst>
            <pc:docMk/>
            <pc:sldMk cId="0" sldId="286"/>
            <ac:spMk id="11" creationId="{00000000-0000-0000-0000-000000000000}"/>
          </ac:spMkLst>
        </pc:spChg>
      </pc:sldChg>
      <pc:sldChg chg="addSp delSp modSp add mod modClrScheme chgLayout">
        <pc:chgData name="Daniel Khashabi" userId="62390808-c838-45e6-be59-d6fd0d208bc8" providerId="ADAL" clId="{08B92746-EC1A-3D4C-9798-5F669BB42AC9}" dt="2023-12-30T01:00:26.375" v="4446" actId="20577"/>
        <pc:sldMkLst>
          <pc:docMk/>
          <pc:sldMk cId="0" sldId="287"/>
        </pc:sldMkLst>
        <pc:spChg chg="mod ord">
          <ac:chgData name="Daniel Khashabi" userId="62390808-c838-45e6-be59-d6fd0d208bc8" providerId="ADAL" clId="{08B92746-EC1A-3D4C-9798-5F669BB42AC9}" dt="2023-12-30T01:00:26.375" v="4446" actId="20577"/>
          <ac:spMkLst>
            <pc:docMk/>
            <pc:sldMk cId="0" sldId="287"/>
            <ac:spMk id="3" creationId="{00000000-0000-0000-0000-000000000000}"/>
          </ac:spMkLst>
        </pc:spChg>
        <pc:spChg chg="mod ord">
          <ac:chgData name="Daniel Khashabi" userId="62390808-c838-45e6-be59-d6fd0d208bc8" providerId="ADAL" clId="{08B92746-EC1A-3D4C-9798-5F669BB42AC9}" dt="2023-12-30T01:00:14.572" v="4411" actId="700"/>
          <ac:spMkLst>
            <pc:docMk/>
            <pc:sldMk cId="0" sldId="287"/>
            <ac:spMk id="6" creationId="{00000000-0000-0000-0000-000000000000}"/>
          </ac:spMkLst>
        </pc:spChg>
        <pc:spChg chg="add del mod ord">
          <ac:chgData name="Daniel Khashabi" userId="62390808-c838-45e6-be59-d6fd0d208bc8" providerId="ADAL" clId="{08B92746-EC1A-3D4C-9798-5F669BB42AC9}" dt="2023-12-30T01:00:17.145" v="4412" actId="478"/>
          <ac:spMkLst>
            <pc:docMk/>
            <pc:sldMk cId="0" sldId="287"/>
            <ac:spMk id="7" creationId="{3757E0A2-B3ED-3260-077D-D31DAEE49150}"/>
          </ac:spMkLst>
        </pc:spChg>
      </pc:sldChg>
      <pc:sldChg chg="modSp add del">
        <pc:chgData name="Daniel Khashabi" userId="62390808-c838-45e6-be59-d6fd0d208bc8" providerId="ADAL" clId="{08B92746-EC1A-3D4C-9798-5F669BB42AC9}" dt="2023-12-31T15:52:57.231" v="11103" actId="2696"/>
        <pc:sldMkLst>
          <pc:docMk/>
          <pc:sldMk cId="0" sldId="288"/>
        </pc:sldMkLst>
        <pc:spChg chg="mod">
          <ac:chgData name="Daniel Khashabi" userId="62390808-c838-45e6-be59-d6fd0d208bc8" providerId="ADAL" clId="{08B92746-EC1A-3D4C-9798-5F669BB42AC9}" dt="2023-12-31T15:35:05.123" v="11092"/>
          <ac:spMkLst>
            <pc:docMk/>
            <pc:sldMk cId="0" sldId="288"/>
            <ac:spMk id="18" creationId="{00000000-0000-0000-0000-000000000000}"/>
          </ac:spMkLst>
        </pc:spChg>
      </pc:sldChg>
      <pc:sldChg chg="delSp modSp add del mod">
        <pc:chgData name="Daniel Khashabi" userId="62390808-c838-45e6-be59-d6fd0d208bc8" providerId="ADAL" clId="{08B92746-EC1A-3D4C-9798-5F669BB42AC9}" dt="2023-12-31T16:15:53.350" v="12462" actId="2696"/>
        <pc:sldMkLst>
          <pc:docMk/>
          <pc:sldMk cId="0" sldId="289"/>
        </pc:sldMkLst>
        <pc:grpChg chg="del">
          <ac:chgData name="Daniel Khashabi" userId="62390808-c838-45e6-be59-d6fd0d208bc8" providerId="ADAL" clId="{08B92746-EC1A-3D4C-9798-5F669BB42AC9}" dt="2023-12-31T16:15:13.857" v="12437" actId="21"/>
          <ac:grpSpMkLst>
            <pc:docMk/>
            <pc:sldMk cId="0" sldId="289"/>
            <ac:grpSpMk id="3" creationId="{00000000-0000-0000-0000-000000000000}"/>
          </ac:grpSpMkLst>
        </pc:grpChg>
        <pc:picChg chg="del topLvl">
          <ac:chgData name="Daniel Khashabi" userId="62390808-c838-45e6-be59-d6fd0d208bc8" providerId="ADAL" clId="{08B92746-EC1A-3D4C-9798-5F669BB42AC9}" dt="2023-12-31T16:15:13.857" v="12437" actId="21"/>
          <ac:picMkLst>
            <pc:docMk/>
            <pc:sldMk cId="0" sldId="289"/>
            <ac:picMk id="4" creationId="{00000000-0000-0000-0000-000000000000}"/>
          </ac:picMkLst>
        </pc:picChg>
        <pc:picChg chg="mod topLvl">
          <ac:chgData name="Daniel Khashabi" userId="62390808-c838-45e6-be59-d6fd0d208bc8" providerId="ADAL" clId="{08B92746-EC1A-3D4C-9798-5F669BB42AC9}" dt="2023-12-31T16:15:13.857" v="12437" actId="21"/>
          <ac:picMkLst>
            <pc:docMk/>
            <pc:sldMk cId="0" sldId="289"/>
            <ac:picMk id="5" creationId="{00000000-0000-0000-0000-000000000000}"/>
          </ac:picMkLst>
        </pc:picChg>
      </pc:sldChg>
      <pc:sldChg chg="addSp delSp modSp add mod modClrScheme chgLayout">
        <pc:chgData name="Daniel Khashabi" userId="62390808-c838-45e6-be59-d6fd0d208bc8" providerId="ADAL" clId="{08B92746-EC1A-3D4C-9798-5F669BB42AC9}" dt="2023-12-30T00:55:30.989" v="4405" actId="404"/>
        <pc:sldMkLst>
          <pc:docMk/>
          <pc:sldMk cId="0" sldId="290"/>
        </pc:sldMkLst>
        <pc:spChg chg="mod ord">
          <ac:chgData name="Daniel Khashabi" userId="62390808-c838-45e6-be59-d6fd0d208bc8" providerId="ADAL" clId="{08B92746-EC1A-3D4C-9798-5F669BB42AC9}" dt="2023-12-30T00:55:30.989" v="4405" actId="404"/>
          <ac:spMkLst>
            <pc:docMk/>
            <pc:sldMk cId="0" sldId="290"/>
            <ac:spMk id="2" creationId="{00000000-0000-0000-0000-000000000000}"/>
          </ac:spMkLst>
        </pc:spChg>
        <pc:spChg chg="del mod ord">
          <ac:chgData name="Daniel Khashabi" userId="62390808-c838-45e6-be59-d6fd0d208bc8" providerId="ADAL" clId="{08B92746-EC1A-3D4C-9798-5F669BB42AC9}" dt="2023-12-30T00:55:28.119" v="4404" actId="478"/>
          <ac:spMkLst>
            <pc:docMk/>
            <pc:sldMk cId="0" sldId="290"/>
            <ac:spMk id="6" creationId="{00000000-0000-0000-0000-000000000000}"/>
          </ac:spMkLst>
        </pc:spChg>
        <pc:spChg chg="add mod ord">
          <ac:chgData name="Daniel Khashabi" userId="62390808-c838-45e6-be59-d6fd0d208bc8" providerId="ADAL" clId="{08B92746-EC1A-3D4C-9798-5F669BB42AC9}" dt="2023-12-30T00:55:24.829" v="4403" actId="700"/>
          <ac:spMkLst>
            <pc:docMk/>
            <pc:sldMk cId="0" sldId="290"/>
            <ac:spMk id="8" creationId="{5FE87601-F555-BF8F-4A4D-C978AD723932}"/>
          </ac:spMkLst>
        </pc:spChg>
      </pc:sldChg>
      <pc:sldChg chg="delSp modSp add del mod ord">
        <pc:chgData name="Daniel Khashabi" userId="62390808-c838-45e6-be59-d6fd0d208bc8" providerId="ADAL" clId="{08B92746-EC1A-3D4C-9798-5F669BB42AC9}" dt="2023-12-31T16:30:19.172" v="13108" actId="2696"/>
        <pc:sldMkLst>
          <pc:docMk/>
          <pc:sldMk cId="0" sldId="291"/>
        </pc:sldMkLst>
        <pc:spChg chg="mod">
          <ac:chgData name="Daniel Khashabi" userId="62390808-c838-45e6-be59-d6fd0d208bc8" providerId="ADAL" clId="{08B92746-EC1A-3D4C-9798-5F669BB42AC9}" dt="2023-12-31T16:28:45.243" v="13016" actId="1076"/>
          <ac:spMkLst>
            <pc:docMk/>
            <pc:sldMk cId="0" sldId="291"/>
            <ac:spMk id="6" creationId="{00000000-0000-0000-0000-000000000000}"/>
          </ac:spMkLst>
        </pc:spChg>
        <pc:spChg chg="mod">
          <ac:chgData name="Daniel Khashabi" userId="62390808-c838-45e6-be59-d6fd0d208bc8" providerId="ADAL" clId="{08B92746-EC1A-3D4C-9798-5F669BB42AC9}" dt="2023-12-31T15:35:05.123" v="11092"/>
          <ac:spMkLst>
            <pc:docMk/>
            <pc:sldMk cId="0" sldId="291"/>
            <ac:spMk id="13" creationId="{00000000-0000-0000-0000-000000000000}"/>
          </ac:spMkLst>
        </pc:spChg>
        <pc:grpChg chg="del mod">
          <ac:chgData name="Daniel Khashabi" userId="62390808-c838-45e6-be59-d6fd0d208bc8" providerId="ADAL" clId="{08B92746-EC1A-3D4C-9798-5F669BB42AC9}" dt="2023-12-31T16:27:54.704" v="13005" actId="478"/>
          <ac:grpSpMkLst>
            <pc:docMk/>
            <pc:sldMk cId="0" sldId="291"/>
            <ac:grpSpMk id="10" creationId="{00000000-0000-0000-0000-000000000000}"/>
          </ac:grpSpMkLst>
        </pc:grpChg>
        <pc:picChg chg="del">
          <ac:chgData name="Daniel Khashabi" userId="62390808-c838-45e6-be59-d6fd0d208bc8" providerId="ADAL" clId="{08B92746-EC1A-3D4C-9798-5F669BB42AC9}" dt="2023-12-31T16:28:47.424" v="13017" actId="21"/>
          <ac:picMkLst>
            <pc:docMk/>
            <pc:sldMk cId="0" sldId="291"/>
            <ac:picMk id="5" creationId="{00000000-0000-0000-0000-000000000000}"/>
          </ac:picMkLst>
        </pc:picChg>
        <pc:picChg chg="del topLvl">
          <ac:chgData name="Daniel Khashabi" userId="62390808-c838-45e6-be59-d6fd0d208bc8" providerId="ADAL" clId="{08B92746-EC1A-3D4C-9798-5F669BB42AC9}" dt="2023-12-31T16:27:56.196" v="13006" actId="21"/>
          <ac:picMkLst>
            <pc:docMk/>
            <pc:sldMk cId="0" sldId="291"/>
            <ac:picMk id="11" creationId="{00000000-0000-0000-0000-000000000000}"/>
          </ac:picMkLst>
        </pc:picChg>
        <pc:picChg chg="del mod topLvl">
          <ac:chgData name="Daniel Khashabi" userId="62390808-c838-45e6-be59-d6fd0d208bc8" providerId="ADAL" clId="{08B92746-EC1A-3D4C-9798-5F669BB42AC9}" dt="2023-12-31T16:27:54.704" v="13005" actId="478"/>
          <ac:picMkLst>
            <pc:docMk/>
            <pc:sldMk cId="0" sldId="291"/>
            <ac:picMk id="12" creationId="{00000000-0000-0000-0000-000000000000}"/>
          </ac:picMkLst>
        </pc:picChg>
      </pc:sldChg>
      <pc:sldChg chg="add">
        <pc:chgData name="Daniel Khashabi" userId="62390808-c838-45e6-be59-d6fd0d208bc8" providerId="ADAL" clId="{08B92746-EC1A-3D4C-9798-5F669BB42AC9}" dt="2023-12-30T18:39:40.347" v="5177"/>
        <pc:sldMkLst>
          <pc:docMk/>
          <pc:sldMk cId="2094576968" sldId="292"/>
        </pc:sldMkLst>
        <pc:spChg chg="mod ord">
          <ac:chgData name="Daniel Khashabi" userId="62390808-c838-45e6-be59-d6fd0d208bc8" providerId="ADAL" clId="{08B92746-EC1A-3D4C-9798-5F669BB42AC9}" dt="2023-12-30T18:30:27.559" v="5004" actId="700"/>
          <ac:spMkLst>
            <pc:docMk/>
            <pc:sldMk cId="2094576968" sldId="292"/>
            <ac:spMk id="418" creationId="{00000000-0000-0000-0000-000000000000}"/>
          </ac:spMkLst>
        </pc:spChg>
        <pc:spChg chg="mod ord">
          <ac:chgData name="Daniel Khashabi" userId="62390808-c838-45e6-be59-d6fd0d208bc8" providerId="ADAL" clId="{08B92746-EC1A-3D4C-9798-5F669BB42AC9}" dt="2023-12-30T18:30:27.559" v="5004" actId="700"/>
          <ac:spMkLst>
            <pc:docMk/>
            <pc:sldMk cId="2094576968" sldId="292"/>
            <ac:spMk id="419" creationId="{00000000-0000-0000-0000-000000000000}"/>
          </ac:spMkLst>
        </pc:spChg>
        <pc:spChg chg="mod ord">
          <ac:chgData name="Daniel Khashabi" userId="62390808-c838-45e6-be59-d6fd0d208bc8" providerId="ADAL" clId="{08B92746-EC1A-3D4C-9798-5F669BB42AC9}" dt="2023-12-30T18:30:27.559" v="5004" actId="700"/>
          <ac:spMkLst>
            <pc:docMk/>
            <pc:sldMk cId="2094576968" sldId="292"/>
            <ac:spMk id="420" creationId="{00000000-0000-0000-0000-000000000000}"/>
          </ac:spMkLst>
        </pc:spChg>
      </pc:sldChg>
      <pc:sldChg chg="add del">
        <pc:chgData name="Daniel Khashabi" userId="62390808-c838-45e6-be59-d6fd0d208bc8" providerId="ADAL" clId="{08B92746-EC1A-3D4C-9798-5F669BB42AC9}" dt="2023-12-31T16:31:33.991" v="13120" actId="2696"/>
        <pc:sldMkLst>
          <pc:docMk/>
          <pc:sldMk cId="0" sldId="293"/>
        </pc:sldMkLst>
      </pc:sldChg>
      <pc:sldChg chg="addSp delSp modSp mod addCm">
        <pc:chgData name="Daniel Khashabi" userId="62390808-c838-45e6-be59-d6fd0d208bc8" providerId="ADAL" clId="{08B92746-EC1A-3D4C-9798-5F669BB42AC9}" dt="2023-12-30T19:03:39.088" v="7382" actId="1076"/>
        <pc:sldMkLst>
          <pc:docMk/>
          <pc:sldMk cId="0" sldId="294"/>
        </pc:sldMkLst>
        <pc:spChg chg="mod">
          <ac:chgData name="Daniel Khashabi" userId="62390808-c838-45e6-be59-d6fd0d208bc8" providerId="ADAL" clId="{08B92746-EC1A-3D4C-9798-5F669BB42AC9}" dt="2023-12-30T19:03:26.150" v="7371" actId="1035"/>
          <ac:spMkLst>
            <pc:docMk/>
            <pc:sldMk cId="0" sldId="294"/>
            <ac:spMk id="2157" creationId="{00000000-0000-0000-0000-000000000000}"/>
          </ac:spMkLst>
        </pc:spChg>
        <pc:spChg chg="mod">
          <ac:chgData name="Daniel Khashabi" userId="62390808-c838-45e6-be59-d6fd0d208bc8" providerId="ADAL" clId="{08B92746-EC1A-3D4C-9798-5F669BB42AC9}" dt="2023-12-30T19:02:14.519" v="7325" actId="20577"/>
          <ac:spMkLst>
            <pc:docMk/>
            <pc:sldMk cId="0" sldId="294"/>
            <ac:spMk id="2158" creationId="{00000000-0000-0000-0000-000000000000}"/>
          </ac:spMkLst>
        </pc:spChg>
        <pc:spChg chg="del">
          <ac:chgData name="Daniel Khashabi" userId="62390808-c838-45e6-be59-d6fd0d208bc8" providerId="ADAL" clId="{08B92746-EC1A-3D4C-9798-5F669BB42AC9}" dt="2023-12-29T19:32:24.826" v="1446" actId="478"/>
          <ac:spMkLst>
            <pc:docMk/>
            <pc:sldMk cId="0" sldId="294"/>
            <ac:spMk id="2159" creationId="{00000000-0000-0000-0000-000000000000}"/>
          </ac:spMkLst>
        </pc:spChg>
        <pc:picChg chg="add mod">
          <ac:chgData name="Daniel Khashabi" userId="62390808-c838-45e6-be59-d6fd0d208bc8" providerId="ADAL" clId="{08B92746-EC1A-3D4C-9798-5F669BB42AC9}" dt="2023-12-30T19:03:39.088" v="7382" actId="1076"/>
          <ac:picMkLst>
            <pc:docMk/>
            <pc:sldMk cId="0" sldId="294"/>
            <ac:picMk id="2" creationId="{7058106D-9A2A-EA77-2A0D-1A4D360F5D3C}"/>
          </ac:picMkLst>
        </pc:pic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08B92746-EC1A-3D4C-9798-5F669BB42AC9}" dt="2023-12-29T06:42:44.758" v="930"/>
              <pc2:cmMkLst xmlns:pc2="http://schemas.microsoft.com/office/powerpoint/2019/9/main/command">
                <pc:docMk/>
                <pc:sldMk cId="0" sldId="294"/>
                <pc2:cmMk id="{4AB53548-0787-604E-B230-8FDA08F575E6}"/>
              </pc2:cmMkLst>
            </pc226:cmChg>
          </p:ext>
        </pc:extLst>
      </pc:sldChg>
      <pc:sldChg chg="addSp delSp modSp mod">
        <pc:chgData name="Daniel Khashabi" userId="62390808-c838-45e6-be59-d6fd0d208bc8" providerId="ADAL" clId="{08B92746-EC1A-3D4C-9798-5F669BB42AC9}" dt="2023-12-30T19:03:40.340" v="7383"/>
        <pc:sldMkLst>
          <pc:docMk/>
          <pc:sldMk cId="0" sldId="295"/>
        </pc:sldMkLst>
        <pc:spChg chg="mod">
          <ac:chgData name="Daniel Khashabi" userId="62390808-c838-45e6-be59-d6fd0d208bc8" providerId="ADAL" clId="{08B92746-EC1A-3D4C-9798-5F669BB42AC9}" dt="2023-12-30T19:03:33.037" v="7381" actId="1035"/>
          <ac:spMkLst>
            <pc:docMk/>
            <pc:sldMk cId="0" sldId="295"/>
            <ac:spMk id="2164" creationId="{00000000-0000-0000-0000-000000000000}"/>
          </ac:spMkLst>
        </pc:spChg>
        <pc:spChg chg="mod">
          <ac:chgData name="Daniel Khashabi" userId="62390808-c838-45e6-be59-d6fd0d208bc8" providerId="ADAL" clId="{08B92746-EC1A-3D4C-9798-5F669BB42AC9}" dt="2023-12-30T19:02:17.770" v="7326"/>
          <ac:spMkLst>
            <pc:docMk/>
            <pc:sldMk cId="0" sldId="295"/>
            <ac:spMk id="2167" creationId="{00000000-0000-0000-0000-000000000000}"/>
          </ac:spMkLst>
        </pc:spChg>
        <pc:spChg chg="del mod">
          <ac:chgData name="Daniel Khashabi" userId="62390808-c838-45e6-be59-d6fd0d208bc8" providerId="ADAL" clId="{08B92746-EC1A-3D4C-9798-5F669BB42AC9}" dt="2023-12-29T19:33:16.262" v="1455" actId="478"/>
          <ac:spMkLst>
            <pc:docMk/>
            <pc:sldMk cId="0" sldId="295"/>
            <ac:spMk id="2168" creationId="{00000000-0000-0000-0000-000000000000}"/>
          </ac:spMkLst>
        </pc:spChg>
        <pc:picChg chg="add mod">
          <ac:chgData name="Daniel Khashabi" userId="62390808-c838-45e6-be59-d6fd0d208bc8" providerId="ADAL" clId="{08B92746-EC1A-3D4C-9798-5F669BB42AC9}" dt="2023-12-30T19:01:08.970" v="7213"/>
          <ac:picMkLst>
            <pc:docMk/>
            <pc:sldMk cId="0" sldId="295"/>
            <ac:picMk id="2" creationId="{DE10BE67-91D8-6F7B-1987-C69FA0F57B95}"/>
          </ac:picMkLst>
        </pc:picChg>
        <pc:picChg chg="add mod">
          <ac:chgData name="Daniel Khashabi" userId="62390808-c838-45e6-be59-d6fd0d208bc8" providerId="ADAL" clId="{08B92746-EC1A-3D4C-9798-5F669BB42AC9}" dt="2023-12-30T19:03:40.340" v="7383"/>
          <ac:picMkLst>
            <pc:docMk/>
            <pc:sldMk cId="0" sldId="295"/>
            <ac:picMk id="3" creationId="{02D80A12-9A4B-CB0D-0F6F-34AA33FC2CD3}"/>
          </ac:picMkLst>
        </pc:picChg>
        <pc:picChg chg="mod">
          <ac:chgData name="Daniel Khashabi" userId="62390808-c838-45e6-be59-d6fd0d208bc8" providerId="ADAL" clId="{08B92746-EC1A-3D4C-9798-5F669BB42AC9}" dt="2023-12-30T19:03:11.531" v="7332" actId="1076"/>
          <ac:picMkLst>
            <pc:docMk/>
            <pc:sldMk cId="0" sldId="295"/>
            <ac:picMk id="2165" creationId="{00000000-0000-0000-0000-000000000000}"/>
          </ac:picMkLst>
        </pc:picChg>
      </pc:sldChg>
      <pc:sldChg chg="addSp delSp modSp mod">
        <pc:chgData name="Daniel Khashabi" userId="62390808-c838-45e6-be59-d6fd0d208bc8" providerId="ADAL" clId="{08B92746-EC1A-3D4C-9798-5F669BB42AC9}" dt="2023-12-30T19:03:50.030" v="7385" actId="1076"/>
        <pc:sldMkLst>
          <pc:docMk/>
          <pc:sldMk cId="0" sldId="296"/>
        </pc:sldMkLst>
        <pc:spChg chg="mod">
          <ac:chgData name="Daniel Khashabi" userId="62390808-c838-45e6-be59-d6fd0d208bc8" providerId="ADAL" clId="{08B92746-EC1A-3D4C-9798-5F669BB42AC9}" dt="2023-12-30T19:02:20.008" v="7327"/>
          <ac:spMkLst>
            <pc:docMk/>
            <pc:sldMk cId="0" sldId="296"/>
            <ac:spMk id="2176" creationId="{00000000-0000-0000-0000-000000000000}"/>
          </ac:spMkLst>
        </pc:spChg>
        <pc:spChg chg="del mod">
          <ac:chgData name="Daniel Khashabi" userId="62390808-c838-45e6-be59-d6fd0d208bc8" providerId="ADAL" clId="{08B92746-EC1A-3D4C-9798-5F669BB42AC9}" dt="2023-12-29T19:32:34.407" v="1448" actId="478"/>
          <ac:spMkLst>
            <pc:docMk/>
            <pc:sldMk cId="0" sldId="296"/>
            <ac:spMk id="2178" creationId="{00000000-0000-0000-0000-000000000000}"/>
          </ac:spMkLst>
        </pc:spChg>
        <pc:picChg chg="add mod">
          <ac:chgData name="Daniel Khashabi" userId="62390808-c838-45e6-be59-d6fd0d208bc8" providerId="ADAL" clId="{08B92746-EC1A-3D4C-9798-5F669BB42AC9}" dt="2023-12-30T19:01:10.098" v="7214"/>
          <ac:picMkLst>
            <pc:docMk/>
            <pc:sldMk cId="0" sldId="296"/>
            <ac:picMk id="3" creationId="{CE7DC6F3-AA32-2035-4AF2-7722BF33ACE8}"/>
          </ac:picMkLst>
        </pc:picChg>
        <pc:picChg chg="add mod">
          <ac:chgData name="Daniel Khashabi" userId="62390808-c838-45e6-be59-d6fd0d208bc8" providerId="ADAL" clId="{08B92746-EC1A-3D4C-9798-5F669BB42AC9}" dt="2023-12-30T19:03:50.030" v="7385" actId="1076"/>
          <ac:picMkLst>
            <pc:docMk/>
            <pc:sldMk cId="0" sldId="296"/>
            <ac:picMk id="4" creationId="{B259C063-DE37-0925-D9FA-77B10315440F}"/>
          </ac:picMkLst>
        </pc:picChg>
      </pc:sldChg>
      <pc:sldChg chg="addSp delSp modSp mod">
        <pc:chgData name="Daniel Khashabi" userId="62390808-c838-45e6-be59-d6fd0d208bc8" providerId="ADAL" clId="{08B92746-EC1A-3D4C-9798-5F669BB42AC9}" dt="2023-12-30T19:03:53.309" v="7386"/>
        <pc:sldMkLst>
          <pc:docMk/>
          <pc:sldMk cId="0" sldId="297"/>
        </pc:sldMkLst>
        <pc:spChg chg="mod">
          <ac:chgData name="Daniel Khashabi" userId="62390808-c838-45e6-be59-d6fd0d208bc8" providerId="ADAL" clId="{08B92746-EC1A-3D4C-9798-5F669BB42AC9}" dt="2023-12-30T19:02:22.098" v="7328"/>
          <ac:spMkLst>
            <pc:docMk/>
            <pc:sldMk cId="0" sldId="297"/>
            <ac:spMk id="2186" creationId="{00000000-0000-0000-0000-000000000000}"/>
          </ac:spMkLst>
        </pc:spChg>
        <pc:spChg chg="del">
          <ac:chgData name="Daniel Khashabi" userId="62390808-c838-45e6-be59-d6fd0d208bc8" providerId="ADAL" clId="{08B92746-EC1A-3D4C-9798-5F669BB42AC9}" dt="2023-12-29T19:32:07.385" v="1444" actId="478"/>
          <ac:spMkLst>
            <pc:docMk/>
            <pc:sldMk cId="0" sldId="297"/>
            <ac:spMk id="2188" creationId="{00000000-0000-0000-0000-000000000000}"/>
          </ac:spMkLst>
        </pc:spChg>
        <pc:picChg chg="add mod">
          <ac:chgData name="Daniel Khashabi" userId="62390808-c838-45e6-be59-d6fd0d208bc8" providerId="ADAL" clId="{08B92746-EC1A-3D4C-9798-5F669BB42AC9}" dt="2023-12-30T19:01:14.740" v="7215"/>
          <ac:picMkLst>
            <pc:docMk/>
            <pc:sldMk cId="0" sldId="297"/>
            <ac:picMk id="3" creationId="{F37FD3E3-ED04-2A3C-C46A-2A5C0DB43D1C}"/>
          </ac:picMkLst>
        </pc:picChg>
        <pc:picChg chg="add mod">
          <ac:chgData name="Daniel Khashabi" userId="62390808-c838-45e6-be59-d6fd0d208bc8" providerId="ADAL" clId="{08B92746-EC1A-3D4C-9798-5F669BB42AC9}" dt="2023-12-30T19:03:53.309" v="7386"/>
          <ac:picMkLst>
            <pc:docMk/>
            <pc:sldMk cId="0" sldId="297"/>
            <ac:picMk id="4" creationId="{635D019B-DADD-569B-EF15-65CFF92C236E}"/>
          </ac:picMkLst>
        </pc:picChg>
      </pc:sldChg>
      <pc:sldChg chg="addSp delSp modSp mod">
        <pc:chgData name="Daniel Khashabi" userId="62390808-c838-45e6-be59-d6fd0d208bc8" providerId="ADAL" clId="{08B92746-EC1A-3D4C-9798-5F669BB42AC9}" dt="2023-12-30T19:04:08.649" v="7390"/>
        <pc:sldMkLst>
          <pc:docMk/>
          <pc:sldMk cId="0" sldId="298"/>
        </pc:sldMkLst>
        <pc:spChg chg="mod">
          <ac:chgData name="Daniel Khashabi" userId="62390808-c838-45e6-be59-d6fd0d208bc8" providerId="ADAL" clId="{08B92746-EC1A-3D4C-9798-5F669BB42AC9}" dt="2023-12-30T19:04:00.059" v="7388" actId="1076"/>
          <ac:spMkLst>
            <pc:docMk/>
            <pc:sldMk cId="0" sldId="298"/>
            <ac:spMk id="2194" creationId="{00000000-0000-0000-0000-000000000000}"/>
          </ac:spMkLst>
        </pc:spChg>
        <pc:spChg chg="mod">
          <ac:chgData name="Daniel Khashabi" userId="62390808-c838-45e6-be59-d6fd0d208bc8" providerId="ADAL" clId="{08B92746-EC1A-3D4C-9798-5F669BB42AC9}" dt="2023-12-30T19:02:24.202" v="7329"/>
          <ac:spMkLst>
            <pc:docMk/>
            <pc:sldMk cId="0" sldId="298"/>
            <ac:spMk id="2197" creationId="{00000000-0000-0000-0000-000000000000}"/>
          </ac:spMkLst>
        </pc:spChg>
        <pc:spChg chg="del mod">
          <ac:chgData name="Daniel Khashabi" userId="62390808-c838-45e6-be59-d6fd0d208bc8" providerId="ADAL" clId="{08B92746-EC1A-3D4C-9798-5F669BB42AC9}" dt="2023-12-29T19:32:51.573" v="1453" actId="478"/>
          <ac:spMkLst>
            <pc:docMk/>
            <pc:sldMk cId="0" sldId="298"/>
            <ac:spMk id="2199" creationId="{00000000-0000-0000-0000-000000000000}"/>
          </ac:spMkLst>
        </pc:spChg>
        <pc:picChg chg="add mod">
          <ac:chgData name="Daniel Khashabi" userId="62390808-c838-45e6-be59-d6fd0d208bc8" providerId="ADAL" clId="{08B92746-EC1A-3D4C-9798-5F669BB42AC9}" dt="2023-12-30T19:01:16.935" v="7216"/>
          <ac:picMkLst>
            <pc:docMk/>
            <pc:sldMk cId="0" sldId="298"/>
            <ac:picMk id="3" creationId="{AA1887AC-473E-90DF-4B54-DBA5D4C32D0D}"/>
          </ac:picMkLst>
        </pc:picChg>
        <pc:picChg chg="add mod">
          <ac:chgData name="Daniel Khashabi" userId="62390808-c838-45e6-be59-d6fd0d208bc8" providerId="ADAL" clId="{08B92746-EC1A-3D4C-9798-5F669BB42AC9}" dt="2023-12-30T19:01:19.992" v="7217"/>
          <ac:picMkLst>
            <pc:docMk/>
            <pc:sldMk cId="0" sldId="298"/>
            <ac:picMk id="4" creationId="{1F7C73B6-4432-AFB1-533A-0C7031B26CD0}"/>
          </ac:picMkLst>
        </pc:picChg>
        <pc:picChg chg="add mod">
          <ac:chgData name="Daniel Khashabi" userId="62390808-c838-45e6-be59-d6fd0d208bc8" providerId="ADAL" clId="{08B92746-EC1A-3D4C-9798-5F669BB42AC9}" dt="2023-12-30T19:03:55.248" v="7387"/>
          <ac:picMkLst>
            <pc:docMk/>
            <pc:sldMk cId="0" sldId="298"/>
            <ac:picMk id="5" creationId="{0D3826EB-A7A5-B6CD-EB7F-486593264AE1}"/>
          </ac:picMkLst>
        </pc:picChg>
        <pc:picChg chg="add mod">
          <ac:chgData name="Daniel Khashabi" userId="62390808-c838-45e6-be59-d6fd0d208bc8" providerId="ADAL" clId="{08B92746-EC1A-3D4C-9798-5F669BB42AC9}" dt="2023-12-30T19:04:08.649" v="7390"/>
          <ac:picMkLst>
            <pc:docMk/>
            <pc:sldMk cId="0" sldId="298"/>
            <ac:picMk id="7" creationId="{7221A3D6-E621-ABB8-C6F2-A726B0228C94}"/>
          </ac:picMkLst>
        </pc:picChg>
        <pc:cxnChg chg="mod">
          <ac:chgData name="Daniel Khashabi" userId="62390808-c838-45e6-be59-d6fd0d208bc8" providerId="ADAL" clId="{08B92746-EC1A-3D4C-9798-5F669BB42AC9}" dt="2023-12-30T19:04:05.744" v="7389" actId="14100"/>
          <ac:cxnSpMkLst>
            <pc:docMk/>
            <pc:sldMk cId="0" sldId="298"/>
            <ac:cxnSpMk id="2195" creationId="{00000000-0000-0000-0000-000000000000}"/>
          </ac:cxnSpMkLst>
        </pc:cxnChg>
      </pc:sldChg>
      <pc:sldChg chg="delSp modSp mod modShow">
        <pc:chgData name="Daniel Khashabi" userId="62390808-c838-45e6-be59-d6fd0d208bc8" providerId="ADAL" clId="{08B92746-EC1A-3D4C-9798-5F669BB42AC9}" dt="2023-12-30T19:04:18.828" v="7391" actId="729"/>
        <pc:sldMkLst>
          <pc:docMk/>
          <pc:sldMk cId="0" sldId="299"/>
        </pc:sldMkLst>
        <pc:spChg chg="mod">
          <ac:chgData name="Daniel Khashabi" userId="62390808-c838-45e6-be59-d6fd0d208bc8" providerId="ADAL" clId="{08B92746-EC1A-3D4C-9798-5F669BB42AC9}" dt="2023-12-30T19:02:26.486" v="7330"/>
          <ac:spMkLst>
            <pc:docMk/>
            <pc:sldMk cId="0" sldId="299"/>
            <ac:spMk id="2206" creationId="{00000000-0000-0000-0000-000000000000}"/>
          </ac:spMkLst>
        </pc:spChg>
        <pc:spChg chg="del">
          <ac:chgData name="Daniel Khashabi" userId="62390808-c838-45e6-be59-d6fd0d208bc8" providerId="ADAL" clId="{08B92746-EC1A-3D4C-9798-5F669BB42AC9}" dt="2023-12-29T19:32:38.951" v="1449" actId="478"/>
          <ac:spMkLst>
            <pc:docMk/>
            <pc:sldMk cId="0" sldId="299"/>
            <ac:spMk id="2208" creationId="{00000000-0000-0000-0000-000000000000}"/>
          </ac:spMkLst>
        </pc:spChg>
      </pc:sldChg>
      <pc:sldChg chg="add">
        <pc:chgData name="Daniel Khashabi" userId="62390808-c838-45e6-be59-d6fd0d208bc8" providerId="ADAL" clId="{08B92746-EC1A-3D4C-9798-5F669BB42AC9}" dt="2023-12-30T18:39:40.347" v="5177"/>
        <pc:sldMkLst>
          <pc:docMk/>
          <pc:sldMk cId="1893712425" sldId="301"/>
        </pc:sldMkLst>
        <pc:spChg chg="mod ord">
          <ac:chgData name="Daniel Khashabi" userId="62390808-c838-45e6-be59-d6fd0d208bc8" providerId="ADAL" clId="{08B92746-EC1A-3D4C-9798-5F669BB42AC9}" dt="2023-12-30T01:20:29.356" v="4762" actId="700"/>
          <ac:spMkLst>
            <pc:docMk/>
            <pc:sldMk cId="1893712425" sldId="301"/>
            <ac:spMk id="2" creationId="{00000000-0000-0000-0000-000000000000}"/>
          </ac:spMkLst>
        </pc:spChg>
        <pc:spChg chg="mod ord">
          <ac:chgData name="Daniel Khashabi" userId="62390808-c838-45e6-be59-d6fd0d208bc8" providerId="ADAL" clId="{08B92746-EC1A-3D4C-9798-5F669BB42AC9}" dt="2023-12-30T01:20:29.356" v="4762" actId="700"/>
          <ac:spMkLst>
            <pc:docMk/>
            <pc:sldMk cId="1893712425" sldId="301"/>
            <ac:spMk id="5" creationId="{00000000-0000-0000-0000-000000000000}"/>
          </ac:spMkLst>
        </pc:spChg>
        <pc:spChg chg="add mod ord">
          <ac:chgData name="Daniel Khashabi" userId="62390808-c838-45e6-be59-d6fd0d208bc8" providerId="ADAL" clId="{08B92746-EC1A-3D4C-9798-5F669BB42AC9}" dt="2023-12-30T01:20:29.356" v="4762" actId="700"/>
          <ac:spMkLst>
            <pc:docMk/>
            <pc:sldMk cId="1893712425" sldId="301"/>
            <ac:spMk id="6" creationId="{432188B7-813B-4C48-B783-7798276489F3}"/>
          </ac:spMkLst>
        </pc:spChg>
      </pc:sldChg>
      <pc:sldChg chg="delSp modSp del mod ord">
        <pc:chgData name="Daniel Khashabi" userId="62390808-c838-45e6-be59-d6fd0d208bc8" providerId="ADAL" clId="{08B92746-EC1A-3D4C-9798-5F669BB42AC9}" dt="2023-12-30T22:28:27.189" v="9881" actId="2696"/>
        <pc:sldMkLst>
          <pc:docMk/>
          <pc:sldMk cId="0" sldId="305"/>
        </pc:sldMkLst>
        <pc:spChg chg="mod">
          <ac:chgData name="Daniel Khashabi" userId="62390808-c838-45e6-be59-d6fd0d208bc8" providerId="ADAL" clId="{08B92746-EC1A-3D4C-9798-5F669BB42AC9}" dt="2023-12-30T22:28:06.646" v="9880" actId="20577"/>
          <ac:spMkLst>
            <pc:docMk/>
            <pc:sldMk cId="0" sldId="305"/>
            <ac:spMk id="2280" creationId="{00000000-0000-0000-0000-000000000000}"/>
          </ac:spMkLst>
        </pc:spChg>
        <pc:spChg chg="del mod">
          <ac:chgData name="Daniel Khashabi" userId="62390808-c838-45e6-be59-d6fd0d208bc8" providerId="ADAL" clId="{08B92746-EC1A-3D4C-9798-5F669BB42AC9}" dt="2023-12-29T19:33:24.651" v="1458" actId="478"/>
          <ac:spMkLst>
            <pc:docMk/>
            <pc:sldMk cId="0" sldId="305"/>
            <ac:spMk id="2281" creationId="{00000000-0000-0000-0000-000000000000}"/>
          </ac:spMkLst>
        </pc:spChg>
      </pc:sldChg>
      <pc:sldChg chg="modSp add del">
        <pc:chgData name="Daniel Khashabi" userId="62390808-c838-45e6-be59-d6fd0d208bc8" providerId="ADAL" clId="{08B92746-EC1A-3D4C-9798-5F669BB42AC9}" dt="2023-12-30T00:52:54.738" v="4204" actId="2696"/>
        <pc:sldMkLst>
          <pc:docMk/>
          <pc:sldMk cId="445935043" sldId="306"/>
        </pc:sldMkLst>
        <pc:spChg chg="mod">
          <ac:chgData name="Daniel Khashabi" userId="62390808-c838-45e6-be59-d6fd0d208bc8" providerId="ADAL" clId="{08B92746-EC1A-3D4C-9798-5F669BB42AC9}" dt="2023-12-30T00:46:00.758" v="4134"/>
          <ac:spMkLst>
            <pc:docMk/>
            <pc:sldMk cId="445935043" sldId="306"/>
            <ac:spMk id="3" creationId="{00000000-0000-0000-0000-000000000000}"/>
          </ac:spMkLst>
        </pc:spChg>
        <pc:grpChg chg="add mod">
          <ac:chgData name="Daniel Khashabi" userId="62390808-c838-45e6-be59-d6fd0d208bc8" providerId="ADAL" clId="{08B92746-EC1A-3D4C-9798-5F669BB42AC9}" dt="2023-12-30T01:09:03.743" v="4575" actId="1036"/>
          <ac:grpSpMkLst>
            <pc:docMk/>
            <pc:sldMk cId="445935043" sldId="306"/>
            <ac:grpSpMk id="6" creationId="{50240339-BDC2-F5F3-74C7-779D7A299D98}"/>
          </ac:grpSpMkLst>
        </pc:grpChg>
        <pc:picChg chg="mod modCrop">
          <ac:chgData name="Daniel Khashabi" userId="62390808-c838-45e6-be59-d6fd0d208bc8" providerId="ADAL" clId="{08B92746-EC1A-3D4C-9798-5F669BB42AC9}" dt="2023-12-30T01:01:57.177" v="4518" actId="1037"/>
          <ac:picMkLst>
            <pc:docMk/>
            <pc:sldMk cId="445935043" sldId="306"/>
            <ac:picMk id="2" creationId="{00000000-0000-0000-0000-000000000000}"/>
          </ac:picMkLst>
        </pc:picChg>
        <pc:picChg chg="add mod modCrop">
          <ac:chgData name="Daniel Khashabi" userId="62390808-c838-45e6-be59-d6fd0d208bc8" providerId="ADAL" clId="{08B92746-EC1A-3D4C-9798-5F669BB42AC9}" dt="2023-12-30T01:02:24.470" v="4549" actId="1037"/>
          <ac:picMkLst>
            <pc:docMk/>
            <pc:sldMk cId="445935043" sldId="306"/>
            <ac:picMk id="5" creationId="{3306E1F1-DCBF-B4C4-3D70-93A36A00B2B6}"/>
          </ac:picMkLst>
        </pc:pic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08B92746-EC1A-3D4C-9798-5F669BB42AC9}" dt="2023-12-30T01:10:47.141" v="4578"/>
              <pc2:cmMkLst xmlns:pc2="http://schemas.microsoft.com/office/powerpoint/2019/9/main/command">
                <pc:docMk/>
                <pc:sldMk cId="445935043" sldId="306"/>
                <pc2:cmMk id="{F50DBC71-2653-FD44-976A-58559EC64B76}"/>
              </pc2:cmMkLst>
            </pc226:cmChg>
          </p:ext>
        </pc:extLst>
      </pc:sldChg>
      <pc:sldChg chg="add del">
        <pc:chgData name="Daniel Khashabi" userId="62390808-c838-45e6-be59-d6fd0d208bc8" providerId="ADAL" clId="{08B92746-EC1A-3D4C-9798-5F669BB42AC9}" dt="2023-12-30T00:53:56.970" v="4330" actId="2696"/>
        <pc:sldMkLst>
          <pc:docMk/>
          <pc:sldMk cId="959896422" sldId="306"/>
        </pc:sldMkLst>
      </pc:sldChg>
      <pc:sldChg chg="addSp delSp modSp del mod ord modShow">
        <pc:chgData name="Daniel Khashabi" userId="62390808-c838-45e6-be59-d6fd0d208bc8" providerId="ADAL" clId="{08B92746-EC1A-3D4C-9798-5F669BB42AC9}" dt="2023-12-30T22:31:27.831" v="10077" actId="2696"/>
        <pc:sldMkLst>
          <pc:docMk/>
          <pc:sldMk cId="0" sldId="307"/>
        </pc:sldMkLst>
        <pc:spChg chg="mod">
          <ac:chgData name="Daniel Khashabi" userId="62390808-c838-45e6-be59-d6fd0d208bc8" providerId="ADAL" clId="{08B92746-EC1A-3D4C-9798-5F669BB42AC9}" dt="2023-12-29T07:07:23.052" v="1054" actId="20577"/>
          <ac:spMkLst>
            <pc:docMk/>
            <pc:sldMk cId="0" sldId="307"/>
            <ac:spMk id="2" creationId="{D2081F84-A2A3-0557-D09E-5846438752E8}"/>
          </ac:spMkLst>
        </pc:spChg>
        <pc:spChg chg="add del mod">
          <ac:chgData name="Daniel Khashabi" userId="62390808-c838-45e6-be59-d6fd0d208bc8" providerId="ADAL" clId="{08B92746-EC1A-3D4C-9798-5F669BB42AC9}" dt="2023-12-29T07:07:02.510" v="1009" actId="478"/>
          <ac:spMkLst>
            <pc:docMk/>
            <pc:sldMk cId="0" sldId="307"/>
            <ac:spMk id="4" creationId="{3E1C4FED-C1A9-98E3-390C-238CEFD5279A}"/>
          </ac:spMkLst>
        </pc:spChg>
        <pc:spChg chg="add mod">
          <ac:chgData name="Daniel Khashabi" userId="62390808-c838-45e6-be59-d6fd0d208bc8" providerId="ADAL" clId="{08B92746-EC1A-3D4C-9798-5F669BB42AC9}" dt="2023-12-29T07:07:02.735" v="1010"/>
          <ac:spMkLst>
            <pc:docMk/>
            <pc:sldMk cId="0" sldId="307"/>
            <ac:spMk id="5" creationId="{FFB36028-09C5-6375-EFCD-32B4CE9DDA5E}"/>
          </ac:spMkLst>
        </pc:spChg>
        <pc:spChg chg="del">
          <ac:chgData name="Daniel Khashabi" userId="62390808-c838-45e6-be59-d6fd0d208bc8" providerId="ADAL" clId="{08B92746-EC1A-3D4C-9798-5F669BB42AC9}" dt="2023-12-29T07:07:00.520" v="1008" actId="478"/>
          <ac:spMkLst>
            <pc:docMk/>
            <pc:sldMk cId="0" sldId="307"/>
            <ac:spMk id="2295" creationId="{00000000-0000-0000-0000-000000000000}"/>
          </ac:spMkLst>
        </pc:spChg>
        <pc:spChg chg="del">
          <ac:chgData name="Daniel Khashabi" userId="62390808-c838-45e6-be59-d6fd0d208bc8" providerId="ADAL" clId="{08B92746-EC1A-3D4C-9798-5F669BB42AC9}" dt="2023-12-29T07:07:26.230" v="1055" actId="478"/>
          <ac:spMkLst>
            <pc:docMk/>
            <pc:sldMk cId="0" sldId="307"/>
            <ac:spMk id="2296" creationId="{00000000-0000-0000-0000-000000000000}"/>
          </ac:spMkLst>
        </pc:spChg>
      </pc:sldChg>
      <pc:sldChg chg="addSp delSp modSp del mod modShow">
        <pc:chgData name="Daniel Khashabi" userId="62390808-c838-45e6-be59-d6fd0d208bc8" providerId="ADAL" clId="{08B92746-EC1A-3D4C-9798-5F669BB42AC9}" dt="2023-12-30T22:27:40.612" v="9874" actId="2696"/>
        <pc:sldMkLst>
          <pc:docMk/>
          <pc:sldMk cId="0" sldId="308"/>
        </pc:sldMkLst>
        <pc:spChg chg="del">
          <ac:chgData name="Daniel Khashabi" userId="62390808-c838-45e6-be59-d6fd0d208bc8" providerId="ADAL" clId="{08B92746-EC1A-3D4C-9798-5F669BB42AC9}" dt="2023-12-29T07:07:54.381" v="1062" actId="478"/>
          <ac:spMkLst>
            <pc:docMk/>
            <pc:sldMk cId="0" sldId="308"/>
            <ac:spMk id="2" creationId="{23FB9F3C-F748-B5C8-678A-D8876FB2CE61}"/>
          </ac:spMkLst>
        </pc:spChg>
        <pc:spChg chg="add del mod">
          <ac:chgData name="Daniel Khashabi" userId="62390808-c838-45e6-be59-d6fd0d208bc8" providerId="ADAL" clId="{08B92746-EC1A-3D4C-9798-5F669BB42AC9}" dt="2023-12-29T07:07:48.564" v="1059" actId="478"/>
          <ac:spMkLst>
            <pc:docMk/>
            <pc:sldMk cId="0" sldId="308"/>
            <ac:spMk id="4" creationId="{AB8A1640-3589-E018-4AAC-6C28A92C0F63}"/>
          </ac:spMkLst>
        </pc:spChg>
        <pc:spChg chg="add mod">
          <ac:chgData name="Daniel Khashabi" userId="62390808-c838-45e6-be59-d6fd0d208bc8" providerId="ADAL" clId="{08B92746-EC1A-3D4C-9798-5F669BB42AC9}" dt="2023-12-29T07:07:48.758" v="1060"/>
          <ac:spMkLst>
            <pc:docMk/>
            <pc:sldMk cId="0" sldId="308"/>
            <ac:spMk id="5" creationId="{B8EE6B75-5B11-DB62-7F13-4BD0B93B60CD}"/>
          </ac:spMkLst>
        </pc:spChg>
        <pc:spChg chg="del">
          <ac:chgData name="Daniel Khashabi" userId="62390808-c838-45e6-be59-d6fd0d208bc8" providerId="ADAL" clId="{08B92746-EC1A-3D4C-9798-5F669BB42AC9}" dt="2023-12-29T07:07:47.043" v="1058" actId="478"/>
          <ac:spMkLst>
            <pc:docMk/>
            <pc:sldMk cId="0" sldId="308"/>
            <ac:spMk id="2303" creationId="{00000000-0000-0000-0000-000000000000}"/>
          </ac:spMkLst>
        </pc:spChg>
        <pc:spChg chg="del">
          <ac:chgData name="Daniel Khashabi" userId="62390808-c838-45e6-be59-d6fd0d208bc8" providerId="ADAL" clId="{08B92746-EC1A-3D4C-9798-5F669BB42AC9}" dt="2023-12-29T07:08:28.290" v="1075" actId="478"/>
          <ac:spMkLst>
            <pc:docMk/>
            <pc:sldMk cId="0" sldId="308"/>
            <ac:spMk id="2304" creationId="{00000000-0000-0000-0000-000000000000}"/>
          </ac:spMkLst>
        </pc:spChg>
        <pc:spChg chg="mod">
          <ac:chgData name="Daniel Khashabi" userId="62390808-c838-45e6-be59-d6fd0d208bc8" providerId="ADAL" clId="{08B92746-EC1A-3D4C-9798-5F669BB42AC9}" dt="2023-12-29T07:08:23.951" v="1069" actId="1076"/>
          <ac:spMkLst>
            <pc:docMk/>
            <pc:sldMk cId="0" sldId="308"/>
            <ac:spMk id="2306" creationId="{00000000-0000-0000-0000-000000000000}"/>
          </ac:spMkLst>
        </pc:spChg>
        <pc:spChg chg="mod">
          <ac:chgData name="Daniel Khashabi" userId="62390808-c838-45e6-be59-d6fd0d208bc8" providerId="ADAL" clId="{08B92746-EC1A-3D4C-9798-5F669BB42AC9}" dt="2023-12-29T07:08:23.951" v="1069" actId="1076"/>
          <ac:spMkLst>
            <pc:docMk/>
            <pc:sldMk cId="0" sldId="308"/>
            <ac:spMk id="2307" creationId="{00000000-0000-0000-0000-000000000000}"/>
          </ac:spMkLst>
        </pc:spChg>
        <pc:picChg chg="mod">
          <ac:chgData name="Daniel Khashabi" userId="62390808-c838-45e6-be59-d6fd0d208bc8" providerId="ADAL" clId="{08B92746-EC1A-3D4C-9798-5F669BB42AC9}" dt="2023-12-29T07:08:26.166" v="1074" actId="1036"/>
          <ac:picMkLst>
            <pc:docMk/>
            <pc:sldMk cId="0" sldId="308"/>
            <ac:picMk id="2305" creationId="{00000000-0000-0000-0000-000000000000}"/>
          </ac:picMkLst>
        </pc:picChg>
        <pc:picChg chg="mod">
          <ac:chgData name="Daniel Khashabi" userId="62390808-c838-45e6-be59-d6fd0d208bc8" providerId="ADAL" clId="{08B92746-EC1A-3D4C-9798-5F669BB42AC9}" dt="2023-12-29T07:08:23.951" v="1069" actId="1076"/>
          <ac:picMkLst>
            <pc:docMk/>
            <pc:sldMk cId="0" sldId="308"/>
            <ac:picMk id="2308" creationId="{00000000-0000-0000-0000-000000000000}"/>
          </ac:picMkLst>
        </pc:picChg>
      </pc:sldChg>
      <pc:sldChg chg="addSp delSp modSp del mod modShow">
        <pc:chgData name="Daniel Khashabi" userId="62390808-c838-45e6-be59-d6fd0d208bc8" providerId="ADAL" clId="{08B92746-EC1A-3D4C-9798-5F669BB42AC9}" dt="2023-12-30T22:27:40.612" v="9874" actId="2696"/>
        <pc:sldMkLst>
          <pc:docMk/>
          <pc:sldMk cId="0" sldId="309"/>
        </pc:sldMkLst>
        <pc:spChg chg="add del mod">
          <ac:chgData name="Daniel Khashabi" userId="62390808-c838-45e6-be59-d6fd0d208bc8" providerId="ADAL" clId="{08B92746-EC1A-3D4C-9798-5F669BB42AC9}" dt="2023-12-29T07:08:38.720" v="1078" actId="478"/>
          <ac:spMkLst>
            <pc:docMk/>
            <pc:sldMk cId="0" sldId="309"/>
            <ac:spMk id="4" creationId="{8F7AC836-F36B-6696-233D-B9B8ED5E1136}"/>
          </ac:spMkLst>
        </pc:spChg>
        <pc:spChg chg="add mod">
          <ac:chgData name="Daniel Khashabi" userId="62390808-c838-45e6-be59-d6fd0d208bc8" providerId="ADAL" clId="{08B92746-EC1A-3D4C-9798-5F669BB42AC9}" dt="2023-12-29T07:08:38.998" v="1079"/>
          <ac:spMkLst>
            <pc:docMk/>
            <pc:sldMk cId="0" sldId="309"/>
            <ac:spMk id="5" creationId="{1ABAADCE-56F7-9C1F-D97C-698AB384A289}"/>
          </ac:spMkLst>
        </pc:spChg>
        <pc:spChg chg="del">
          <ac:chgData name="Daniel Khashabi" userId="62390808-c838-45e6-be59-d6fd0d208bc8" providerId="ADAL" clId="{08B92746-EC1A-3D4C-9798-5F669BB42AC9}" dt="2023-12-29T07:08:37.767" v="1077" actId="478"/>
          <ac:spMkLst>
            <pc:docMk/>
            <pc:sldMk cId="0" sldId="309"/>
            <ac:spMk id="2314" creationId="{00000000-0000-0000-0000-000000000000}"/>
          </ac:spMkLst>
        </pc:spChg>
        <pc:spChg chg="del">
          <ac:chgData name="Daniel Khashabi" userId="62390808-c838-45e6-be59-d6fd0d208bc8" providerId="ADAL" clId="{08B92746-EC1A-3D4C-9798-5F669BB42AC9}" dt="2023-12-29T06:45:00.668" v="1006" actId="478"/>
          <ac:spMkLst>
            <pc:docMk/>
            <pc:sldMk cId="0" sldId="309"/>
            <ac:spMk id="2315" creationId="{00000000-0000-0000-0000-000000000000}"/>
          </ac:spMkLst>
        </pc:spChg>
        <pc:picChg chg="mod">
          <ac:chgData name="Daniel Khashabi" userId="62390808-c838-45e6-be59-d6fd0d208bc8" providerId="ADAL" clId="{08B92746-EC1A-3D4C-9798-5F669BB42AC9}" dt="2023-12-29T07:08:42.063" v="1088" actId="1036"/>
          <ac:picMkLst>
            <pc:docMk/>
            <pc:sldMk cId="0" sldId="309"/>
            <ac:picMk id="2316" creationId="{00000000-0000-0000-0000-000000000000}"/>
          </ac:picMkLst>
        </pc:picChg>
      </pc:sldChg>
      <pc:sldChg chg="delSp modSp del mod">
        <pc:chgData name="Daniel Khashabi" userId="62390808-c838-45e6-be59-d6fd0d208bc8" providerId="ADAL" clId="{08B92746-EC1A-3D4C-9798-5F669BB42AC9}" dt="2023-12-29T07:09:13.644" v="1092" actId="2696"/>
        <pc:sldMkLst>
          <pc:docMk/>
          <pc:sldMk cId="0" sldId="310"/>
        </pc:sldMkLst>
        <pc:spChg chg="del">
          <ac:chgData name="Daniel Khashabi" userId="62390808-c838-45e6-be59-d6fd0d208bc8" providerId="ADAL" clId="{08B92746-EC1A-3D4C-9798-5F669BB42AC9}" dt="2023-12-29T06:45:04.205" v="1007" actId="478"/>
          <ac:spMkLst>
            <pc:docMk/>
            <pc:sldMk cId="0" sldId="310"/>
            <ac:spMk id="2329" creationId="{00000000-0000-0000-0000-000000000000}"/>
          </ac:spMkLst>
        </pc:spChg>
        <pc:spChg chg="del mod">
          <ac:chgData name="Daniel Khashabi" userId="62390808-c838-45e6-be59-d6fd0d208bc8" providerId="ADAL" clId="{08B92746-EC1A-3D4C-9798-5F669BB42AC9}" dt="2023-12-29T07:09:12.132" v="1091" actId="478"/>
          <ac:spMkLst>
            <pc:docMk/>
            <pc:sldMk cId="0" sldId="310"/>
            <ac:spMk id="2330" creationId="{00000000-0000-0000-0000-000000000000}"/>
          </ac:spMkLst>
        </pc:spChg>
      </pc:sldChg>
      <pc:sldChg chg="modSp add mod">
        <pc:chgData name="Daniel Khashabi" userId="62390808-c838-45e6-be59-d6fd0d208bc8" providerId="ADAL" clId="{08B92746-EC1A-3D4C-9798-5F669BB42AC9}" dt="2024-01-02T18:11:34.769" v="13569" actId="20577"/>
        <pc:sldMkLst>
          <pc:docMk/>
          <pc:sldMk cId="3260301037" sldId="312"/>
        </pc:sldMkLst>
        <pc:spChg chg="mod">
          <ac:chgData name="Daniel Khashabi" userId="62390808-c838-45e6-be59-d6fd0d208bc8" providerId="ADAL" clId="{08B92746-EC1A-3D4C-9798-5F669BB42AC9}" dt="2024-01-02T18:09:54.683" v="13339" actId="20577"/>
          <ac:spMkLst>
            <pc:docMk/>
            <pc:sldMk cId="3260301037" sldId="312"/>
            <ac:spMk id="2" creationId="{AC67A520-CFB2-75E8-3EAD-FDDB99657BDB}"/>
          </ac:spMkLst>
        </pc:spChg>
        <pc:spChg chg="mod">
          <ac:chgData name="Daniel Khashabi" userId="62390808-c838-45e6-be59-d6fd0d208bc8" providerId="ADAL" clId="{08B92746-EC1A-3D4C-9798-5F669BB42AC9}" dt="2024-01-02T18:11:34.769" v="13569" actId="20577"/>
          <ac:spMkLst>
            <pc:docMk/>
            <pc:sldMk cId="3260301037" sldId="312"/>
            <ac:spMk id="3" creationId="{2BAE67F7-BFC3-5C68-93F5-C23BA66F363E}"/>
          </ac:spMkLst>
        </pc:spChg>
      </pc:sldChg>
      <pc:sldChg chg="del">
        <pc:chgData name="Daniel Khashabi" userId="62390808-c838-45e6-be59-d6fd0d208bc8" providerId="ADAL" clId="{08B92746-EC1A-3D4C-9798-5F669BB42AC9}" dt="2023-12-29T06:33:45.152" v="686" actId="2696"/>
        <pc:sldMkLst>
          <pc:docMk/>
          <pc:sldMk cId="0" sldId="318"/>
        </pc:sldMkLst>
      </pc:sldChg>
      <pc:sldChg chg="modSp mod">
        <pc:chgData name="Daniel Khashabi" userId="62390808-c838-45e6-be59-d6fd0d208bc8" providerId="ADAL" clId="{08B92746-EC1A-3D4C-9798-5F669BB42AC9}" dt="2023-12-29T06:33:43.332" v="685" actId="1035"/>
        <pc:sldMkLst>
          <pc:docMk/>
          <pc:sldMk cId="0" sldId="319"/>
        </pc:sldMkLst>
        <pc:spChg chg="mod">
          <ac:chgData name="Daniel Khashabi" userId="62390808-c838-45e6-be59-d6fd0d208bc8" providerId="ADAL" clId="{08B92746-EC1A-3D4C-9798-5F669BB42AC9}" dt="2023-12-29T06:33:43.332" v="685" actId="1035"/>
          <ac:spMkLst>
            <pc:docMk/>
            <pc:sldMk cId="0" sldId="319"/>
            <ac:spMk id="2459" creationId="{00000000-0000-0000-0000-000000000000}"/>
          </ac:spMkLst>
        </pc:spChg>
      </pc:sldChg>
      <pc:sldChg chg="delSp modSp del mod">
        <pc:chgData name="Daniel Khashabi" userId="62390808-c838-45e6-be59-d6fd0d208bc8" providerId="ADAL" clId="{08B92746-EC1A-3D4C-9798-5F669BB42AC9}" dt="2023-12-29T06:34:38.871" v="696" actId="2696"/>
        <pc:sldMkLst>
          <pc:docMk/>
          <pc:sldMk cId="0" sldId="320"/>
        </pc:sldMkLst>
        <pc:spChg chg="del mod">
          <ac:chgData name="Daniel Khashabi" userId="62390808-c838-45e6-be59-d6fd0d208bc8" providerId="ADAL" clId="{08B92746-EC1A-3D4C-9798-5F669BB42AC9}" dt="2023-12-29T06:34:29.869" v="693" actId="21"/>
          <ac:spMkLst>
            <pc:docMk/>
            <pc:sldMk cId="0" sldId="320"/>
            <ac:spMk id="2471" creationId="{00000000-0000-0000-0000-000000000000}"/>
          </ac:spMkLst>
        </pc:spChg>
      </pc:sldChg>
      <pc:sldChg chg="modSp del mod">
        <pc:chgData name="Daniel Khashabi" userId="62390808-c838-45e6-be59-d6fd0d208bc8" providerId="ADAL" clId="{08B92746-EC1A-3D4C-9798-5F669BB42AC9}" dt="2023-12-29T06:35:03.760" v="718" actId="2696"/>
        <pc:sldMkLst>
          <pc:docMk/>
          <pc:sldMk cId="0" sldId="321"/>
        </pc:sldMkLst>
        <pc:spChg chg="mod">
          <ac:chgData name="Daniel Khashabi" userId="62390808-c838-45e6-be59-d6fd0d208bc8" providerId="ADAL" clId="{08B92746-EC1A-3D4C-9798-5F669BB42AC9}" dt="2023-12-29T06:34:55.781" v="717" actId="1035"/>
          <ac:spMkLst>
            <pc:docMk/>
            <pc:sldMk cId="0" sldId="321"/>
            <ac:spMk id="2479" creationId="{00000000-0000-0000-0000-000000000000}"/>
          </ac:spMkLst>
        </pc:spChg>
      </pc:sldChg>
      <pc:sldChg chg="del">
        <pc:chgData name="Daniel Khashabi" userId="62390808-c838-45e6-be59-d6fd0d208bc8" providerId="ADAL" clId="{08B92746-EC1A-3D4C-9798-5F669BB42AC9}" dt="2023-12-29T06:35:07.446" v="719" actId="2696"/>
        <pc:sldMkLst>
          <pc:docMk/>
          <pc:sldMk cId="0" sldId="322"/>
        </pc:sldMkLst>
      </pc:sldChg>
      <pc:sldChg chg="modSp mod">
        <pc:chgData name="Daniel Khashabi" userId="62390808-c838-45e6-be59-d6fd0d208bc8" providerId="ADAL" clId="{08B92746-EC1A-3D4C-9798-5F669BB42AC9}" dt="2023-12-29T06:35:14.437" v="739" actId="1035"/>
        <pc:sldMkLst>
          <pc:docMk/>
          <pc:sldMk cId="0" sldId="323"/>
        </pc:sldMkLst>
        <pc:spChg chg="mod">
          <ac:chgData name="Daniel Khashabi" userId="62390808-c838-45e6-be59-d6fd0d208bc8" providerId="ADAL" clId="{08B92746-EC1A-3D4C-9798-5F669BB42AC9}" dt="2023-12-29T06:35:14.437" v="739" actId="1035"/>
          <ac:spMkLst>
            <pc:docMk/>
            <pc:sldMk cId="0" sldId="323"/>
            <ac:spMk id="2495" creationId="{00000000-0000-0000-0000-000000000000}"/>
          </ac:spMkLst>
        </pc:spChg>
      </pc:sldChg>
      <pc:sldChg chg="del">
        <pc:chgData name="Daniel Khashabi" userId="62390808-c838-45e6-be59-d6fd0d208bc8" providerId="ADAL" clId="{08B92746-EC1A-3D4C-9798-5F669BB42AC9}" dt="2023-12-31T15:35:54.066" v="11097" actId="2696"/>
        <pc:sldMkLst>
          <pc:docMk/>
          <pc:sldMk cId="0" sldId="327"/>
        </pc:sldMkLst>
      </pc:sldChg>
      <pc:sldChg chg="add del">
        <pc:chgData name="Daniel Khashabi" userId="62390808-c838-45e6-be59-d6fd0d208bc8" providerId="ADAL" clId="{08B92746-EC1A-3D4C-9798-5F669BB42AC9}" dt="2023-12-31T16:16:07.537" v="12464" actId="2696"/>
        <pc:sldMkLst>
          <pc:docMk/>
          <pc:sldMk cId="842235735" sldId="327"/>
        </pc:sldMkLst>
      </pc:sldChg>
      <pc:sldChg chg="add">
        <pc:chgData name="Daniel Khashabi" userId="62390808-c838-45e6-be59-d6fd0d208bc8" providerId="ADAL" clId="{08B92746-EC1A-3D4C-9798-5F669BB42AC9}" dt="2023-12-30T22:48:09.681" v="11005"/>
        <pc:sldMkLst>
          <pc:docMk/>
          <pc:sldMk cId="2650330042" sldId="330"/>
        </pc:sldMkLst>
      </pc:sldChg>
      <pc:sldChg chg="add">
        <pc:chgData name="Daniel Khashabi" userId="62390808-c838-45e6-be59-d6fd0d208bc8" providerId="ADAL" clId="{08B92746-EC1A-3D4C-9798-5F669BB42AC9}" dt="2023-12-30T22:48:09.681" v="11005"/>
        <pc:sldMkLst>
          <pc:docMk/>
          <pc:sldMk cId="1315514688" sldId="331"/>
        </pc:sldMkLst>
      </pc:sldChg>
      <pc:sldChg chg="add">
        <pc:chgData name="Daniel Khashabi" userId="62390808-c838-45e6-be59-d6fd0d208bc8" providerId="ADAL" clId="{08B92746-EC1A-3D4C-9798-5F669BB42AC9}" dt="2023-12-30T22:48:09.681" v="11005"/>
        <pc:sldMkLst>
          <pc:docMk/>
          <pc:sldMk cId="2864701145" sldId="332"/>
        </pc:sldMkLst>
      </pc:sldChg>
      <pc:sldChg chg="del">
        <pc:chgData name="Daniel Khashabi" userId="62390808-c838-45e6-be59-d6fd0d208bc8" providerId="ADAL" clId="{08B92746-EC1A-3D4C-9798-5F669BB42AC9}" dt="2023-12-30T22:48:04.935" v="11004" actId="2696"/>
        <pc:sldMkLst>
          <pc:docMk/>
          <pc:sldMk cId="4221042622" sldId="333"/>
        </pc:sldMkLst>
      </pc:sldChg>
      <pc:sldChg chg="add">
        <pc:chgData name="Daniel Khashabi" userId="62390808-c838-45e6-be59-d6fd0d208bc8" providerId="ADAL" clId="{08B92746-EC1A-3D4C-9798-5F669BB42AC9}" dt="2023-12-30T22:48:09.681" v="11005"/>
        <pc:sldMkLst>
          <pc:docMk/>
          <pc:sldMk cId="4122571324" sldId="334"/>
        </pc:sldMkLst>
      </pc:sldChg>
      <pc:sldChg chg="modSp del mod modClrScheme chgLayout">
        <pc:chgData name="Daniel Khashabi" userId="62390808-c838-45e6-be59-d6fd0d208bc8" providerId="ADAL" clId="{08B92746-EC1A-3D4C-9798-5F669BB42AC9}" dt="2023-12-29T06:36:16.677" v="743" actId="2696"/>
        <pc:sldMkLst>
          <pc:docMk/>
          <pc:sldMk cId="0" sldId="335"/>
        </pc:sldMkLst>
        <pc:spChg chg="mod ord">
          <ac:chgData name="Daniel Khashabi" userId="62390808-c838-45e6-be59-d6fd0d208bc8" providerId="ADAL" clId="{08B92746-EC1A-3D4C-9798-5F669BB42AC9}" dt="2023-12-29T06:35:50.400" v="742" actId="27636"/>
          <ac:spMkLst>
            <pc:docMk/>
            <pc:sldMk cId="0" sldId="335"/>
            <ac:spMk id="2620" creationId="{00000000-0000-0000-0000-000000000000}"/>
          </ac:spMkLst>
        </pc:spChg>
        <pc:spChg chg="mod ord">
          <ac:chgData name="Daniel Khashabi" userId="62390808-c838-45e6-be59-d6fd0d208bc8" providerId="ADAL" clId="{08B92746-EC1A-3D4C-9798-5F669BB42AC9}" dt="2023-12-29T06:35:50.398" v="741" actId="700"/>
          <ac:spMkLst>
            <pc:docMk/>
            <pc:sldMk cId="0" sldId="335"/>
            <ac:spMk id="2621" creationId="{00000000-0000-0000-0000-000000000000}"/>
          </ac:spMkLst>
        </pc:spChg>
      </pc:sldChg>
      <pc:sldChg chg="delSp modSp del mod modClrScheme chgLayout">
        <pc:chgData name="Daniel Khashabi" userId="62390808-c838-45e6-be59-d6fd0d208bc8" providerId="ADAL" clId="{08B92746-EC1A-3D4C-9798-5F669BB42AC9}" dt="2023-12-30T22:48:04.935" v="11004" actId="2696"/>
        <pc:sldMkLst>
          <pc:docMk/>
          <pc:sldMk cId="71250325" sldId="336"/>
        </pc:sldMkLst>
        <pc:spChg chg="mod ord">
          <ac:chgData name="Daniel Khashabi" userId="62390808-c838-45e6-be59-d6fd0d208bc8" providerId="ADAL" clId="{08B92746-EC1A-3D4C-9798-5F669BB42AC9}" dt="2023-12-29T06:36:20.499" v="744" actId="700"/>
          <ac:spMkLst>
            <pc:docMk/>
            <pc:sldMk cId="71250325" sldId="336"/>
            <ac:spMk id="2627" creationId="{00000000-0000-0000-0000-000000000000}"/>
          </ac:spMkLst>
        </pc:spChg>
        <pc:spChg chg="del mod ord">
          <ac:chgData name="Daniel Khashabi" userId="62390808-c838-45e6-be59-d6fd0d208bc8" providerId="ADAL" clId="{08B92746-EC1A-3D4C-9798-5F669BB42AC9}" dt="2023-12-29T19:32:18.384" v="1445" actId="478"/>
          <ac:spMkLst>
            <pc:docMk/>
            <pc:sldMk cId="71250325" sldId="336"/>
            <ac:spMk id="2628" creationId="{00000000-0000-0000-0000-000000000000}"/>
          </ac:spMkLst>
        </pc:spChg>
        <pc:spChg chg="mod ord">
          <ac:chgData name="Daniel Khashabi" userId="62390808-c838-45e6-be59-d6fd0d208bc8" providerId="ADAL" clId="{08B92746-EC1A-3D4C-9798-5F669BB42AC9}" dt="2023-12-29T06:36:26.661" v="747" actId="27636"/>
          <ac:spMkLst>
            <pc:docMk/>
            <pc:sldMk cId="71250325" sldId="336"/>
            <ac:spMk id="2629" creationId="{00000000-0000-0000-0000-000000000000}"/>
          </ac:spMkLst>
        </pc:spChg>
        <pc:spChg chg="mod ord">
          <ac:chgData name="Daniel Khashabi" userId="62390808-c838-45e6-be59-d6fd0d208bc8" providerId="ADAL" clId="{08B92746-EC1A-3D4C-9798-5F669BB42AC9}" dt="2023-12-29T06:36:20.499" v="744" actId="700"/>
          <ac:spMkLst>
            <pc:docMk/>
            <pc:sldMk cId="71250325" sldId="336"/>
            <ac:spMk id="2630" creationId="{00000000-0000-0000-0000-000000000000}"/>
          </ac:spMkLst>
        </pc:spChg>
      </pc:sldChg>
      <pc:sldChg chg="del">
        <pc:chgData name="Daniel Khashabi" userId="62390808-c838-45e6-be59-d6fd0d208bc8" providerId="ADAL" clId="{08B92746-EC1A-3D4C-9798-5F669BB42AC9}" dt="2023-12-29T06:26:55.076" v="650" actId="2696"/>
        <pc:sldMkLst>
          <pc:docMk/>
          <pc:sldMk cId="0" sldId="337"/>
        </pc:sldMkLst>
      </pc:sldChg>
      <pc:sldChg chg="add del">
        <pc:chgData name="Daniel Khashabi" userId="62390808-c838-45e6-be59-d6fd0d208bc8" providerId="ADAL" clId="{08B92746-EC1A-3D4C-9798-5F669BB42AC9}" dt="2023-12-30T00:47:56.103" v="4149" actId="2696"/>
        <pc:sldMkLst>
          <pc:docMk/>
          <pc:sldMk cId="3769904501" sldId="360"/>
        </pc:sldMkLst>
      </pc:sldChg>
      <pc:sldChg chg="delSp modSp del mod ord">
        <pc:chgData name="Daniel Khashabi" userId="62390808-c838-45e6-be59-d6fd0d208bc8" providerId="ADAL" clId="{08B92746-EC1A-3D4C-9798-5F669BB42AC9}" dt="2023-12-29T23:07:07.670" v="3869" actId="2696"/>
        <pc:sldMkLst>
          <pc:docMk/>
          <pc:sldMk cId="1619325626" sldId="1832"/>
        </pc:sldMkLst>
        <pc:spChg chg="del">
          <ac:chgData name="Daniel Khashabi" userId="62390808-c838-45e6-be59-d6fd0d208bc8" providerId="ADAL" clId="{08B92746-EC1A-3D4C-9798-5F669BB42AC9}" dt="2023-12-29T23:06:40.314" v="3855" actId="21"/>
          <ac:spMkLst>
            <pc:docMk/>
            <pc:sldMk cId="1619325626" sldId="1832"/>
            <ac:spMk id="8" creationId="{00000000-0000-0000-0000-000000000000}"/>
          </ac:spMkLst>
        </pc:spChg>
        <pc:spChg chg="mod">
          <ac:chgData name="Daniel Khashabi" userId="62390808-c838-45e6-be59-d6fd0d208bc8" providerId="ADAL" clId="{08B92746-EC1A-3D4C-9798-5F669BB42AC9}" dt="2023-12-29T06:33:13.581" v="662" actId="207"/>
          <ac:spMkLst>
            <pc:docMk/>
            <pc:sldMk cId="1619325626" sldId="1832"/>
            <ac:spMk id="9" creationId="{00000000-0000-0000-0000-000000000000}"/>
          </ac:spMkLst>
        </pc:spChg>
        <pc:grpChg chg="del mod">
          <ac:chgData name="Daniel Khashabi" userId="62390808-c838-45e6-be59-d6fd0d208bc8" providerId="ADAL" clId="{08B92746-EC1A-3D4C-9798-5F669BB42AC9}" dt="2023-12-29T23:06:27.128" v="3824" actId="478"/>
          <ac:grpSpMkLst>
            <pc:docMk/>
            <pc:sldMk cId="1619325626" sldId="1832"/>
            <ac:grpSpMk id="5" creationId="{00000000-0000-0000-0000-000000000000}"/>
          </ac:grpSpMkLst>
        </pc:grpChg>
      </pc:sldChg>
      <pc:sldChg chg="modSp add del mod modClrScheme chgLayout">
        <pc:chgData name="Daniel Khashabi" userId="62390808-c838-45e6-be59-d6fd0d208bc8" providerId="ADAL" clId="{08B92746-EC1A-3D4C-9798-5F669BB42AC9}" dt="2023-12-29T07:15:47.030" v="1353" actId="2696"/>
        <pc:sldMkLst>
          <pc:docMk/>
          <pc:sldMk cId="882431096" sldId="1834"/>
        </pc:sldMkLst>
        <pc:spChg chg="mod ord">
          <ac:chgData name="Daniel Khashabi" userId="62390808-c838-45e6-be59-d6fd0d208bc8" providerId="ADAL" clId="{08B92746-EC1A-3D4C-9798-5F669BB42AC9}" dt="2023-12-29T06:27:01.215" v="652" actId="700"/>
          <ac:spMkLst>
            <pc:docMk/>
            <pc:sldMk cId="882431096" sldId="1834"/>
            <ac:spMk id="2" creationId="{00000000-0000-0000-0000-000000000000}"/>
          </ac:spMkLst>
        </pc:spChg>
        <pc:spChg chg="mod ord">
          <ac:chgData name="Daniel Khashabi" userId="62390808-c838-45e6-be59-d6fd0d208bc8" providerId="ADAL" clId="{08B92746-EC1A-3D4C-9798-5F669BB42AC9}" dt="2023-12-29T06:27:01.215" v="652" actId="700"/>
          <ac:spMkLst>
            <pc:docMk/>
            <pc:sldMk cId="882431096" sldId="1834"/>
            <ac:spMk id="6" creationId="{7AB81FAE-4777-63C8-D672-9A4ACE74DF4E}"/>
          </ac:spMkLst>
        </pc:spChg>
      </pc:sldChg>
      <pc:sldChg chg="add del">
        <pc:chgData name="Daniel Khashabi" userId="62390808-c838-45e6-be59-d6fd0d208bc8" providerId="ADAL" clId="{08B92746-EC1A-3D4C-9798-5F669BB42AC9}" dt="2023-12-31T15:31:36.023" v="11073" actId="2696"/>
        <pc:sldMkLst>
          <pc:docMk/>
          <pc:sldMk cId="2911677916" sldId="1834"/>
        </pc:sldMkLst>
      </pc:sldChg>
      <pc:sldChg chg="del">
        <pc:chgData name="Daniel Khashabi" userId="62390808-c838-45e6-be59-d6fd0d208bc8" providerId="ADAL" clId="{08B92746-EC1A-3D4C-9798-5F669BB42AC9}" dt="2023-12-29T06:26:21.531" v="649" actId="2696"/>
        <pc:sldMkLst>
          <pc:docMk/>
          <pc:sldMk cId="3852226834" sldId="1834"/>
        </pc:sldMkLst>
      </pc:sldChg>
      <pc:sldChg chg="modSp del mod">
        <pc:chgData name="Daniel Khashabi" userId="62390808-c838-45e6-be59-d6fd0d208bc8" providerId="ADAL" clId="{08B92746-EC1A-3D4C-9798-5F669BB42AC9}" dt="2023-12-29T23:13:54.149" v="4057" actId="2696"/>
        <pc:sldMkLst>
          <pc:docMk/>
          <pc:sldMk cId="3461807454" sldId="1841"/>
        </pc:sldMkLst>
        <pc:spChg chg="mod">
          <ac:chgData name="Daniel Khashabi" userId="62390808-c838-45e6-be59-d6fd0d208bc8" providerId="ADAL" clId="{08B92746-EC1A-3D4C-9798-5F669BB42AC9}" dt="2023-12-29T23:13:53.098" v="4056" actId="21"/>
          <ac:spMkLst>
            <pc:docMk/>
            <pc:sldMk cId="3461807454" sldId="1841"/>
            <ac:spMk id="4" creationId="{14871816-2C14-73BA-F0E6-877B16A1CC90}"/>
          </ac:spMkLst>
        </pc:spChg>
      </pc:sldChg>
      <pc:sldChg chg="del">
        <pc:chgData name="Daniel Khashabi" userId="62390808-c838-45e6-be59-d6fd0d208bc8" providerId="ADAL" clId="{08B92746-EC1A-3D4C-9798-5F669BB42AC9}" dt="2023-12-29T05:44:55.395" v="57" actId="2696"/>
        <pc:sldMkLst>
          <pc:docMk/>
          <pc:sldMk cId="529587821" sldId="1842"/>
        </pc:sldMkLst>
      </pc:sldChg>
      <pc:sldChg chg="modSp add mod">
        <pc:chgData name="Daniel Khashabi" userId="62390808-c838-45e6-be59-d6fd0d208bc8" providerId="ADAL" clId="{08B92746-EC1A-3D4C-9798-5F669BB42AC9}" dt="2023-12-29T07:17:32.749" v="1360" actId="20577"/>
        <pc:sldMkLst>
          <pc:docMk/>
          <pc:sldMk cId="2174561135" sldId="1842"/>
        </pc:sldMkLst>
        <pc:spChg chg="mod">
          <ac:chgData name="Daniel Khashabi" userId="62390808-c838-45e6-be59-d6fd0d208bc8" providerId="ADAL" clId="{08B92746-EC1A-3D4C-9798-5F669BB42AC9}" dt="2023-12-29T07:17:32.749" v="1360" actId="20577"/>
          <ac:spMkLst>
            <pc:docMk/>
            <pc:sldMk cId="2174561135" sldId="1842"/>
            <ac:spMk id="3" creationId="{F9D83586-0D88-8431-97A0-4A9DECF39B3A}"/>
          </ac:spMkLst>
        </pc:spChg>
      </pc:sldChg>
      <pc:sldChg chg="add del">
        <pc:chgData name="Daniel Khashabi" userId="62390808-c838-45e6-be59-d6fd0d208bc8" providerId="ADAL" clId="{08B92746-EC1A-3D4C-9798-5F669BB42AC9}" dt="2023-12-29T05:45:15.122" v="59" actId="2696"/>
        <pc:sldMkLst>
          <pc:docMk/>
          <pc:sldMk cId="2336593512" sldId="1842"/>
        </pc:sldMkLst>
      </pc:sldChg>
      <pc:sldChg chg="del">
        <pc:chgData name="Daniel Khashabi" userId="62390808-c838-45e6-be59-d6fd0d208bc8" providerId="ADAL" clId="{08B92746-EC1A-3D4C-9798-5F669BB42AC9}" dt="2023-12-29T05:44:55.395" v="57" actId="2696"/>
        <pc:sldMkLst>
          <pc:docMk/>
          <pc:sldMk cId="1083432775" sldId="1843"/>
        </pc:sldMkLst>
      </pc:sldChg>
      <pc:sldChg chg="delSp modSp add mod">
        <pc:chgData name="Daniel Khashabi" userId="62390808-c838-45e6-be59-d6fd0d208bc8" providerId="ADAL" clId="{08B92746-EC1A-3D4C-9798-5F669BB42AC9}" dt="2023-12-29T21:44:38.895" v="1560"/>
        <pc:sldMkLst>
          <pc:docMk/>
          <pc:sldMk cId="2790746718" sldId="1843"/>
        </pc:sldMkLst>
        <pc:spChg chg="mod">
          <ac:chgData name="Daniel Khashabi" userId="62390808-c838-45e6-be59-d6fd0d208bc8" providerId="ADAL" clId="{08B92746-EC1A-3D4C-9798-5F669BB42AC9}" dt="2023-12-29T06:07:32.781" v="502" actId="27636"/>
          <ac:spMkLst>
            <pc:docMk/>
            <pc:sldMk cId="2790746718" sldId="1843"/>
            <ac:spMk id="2" creationId="{E0DC6750-2D96-46B2-EED1-F9280C9E78C1}"/>
          </ac:spMkLst>
        </pc:spChg>
        <pc:spChg chg="mod">
          <ac:chgData name="Daniel Khashabi" userId="62390808-c838-45e6-be59-d6fd0d208bc8" providerId="ADAL" clId="{08B92746-EC1A-3D4C-9798-5F669BB42AC9}" dt="2023-12-29T21:44:38.895" v="1560"/>
          <ac:spMkLst>
            <pc:docMk/>
            <pc:sldMk cId="2790746718" sldId="1843"/>
            <ac:spMk id="7" creationId="{9BE5D435-1A33-878F-FC18-149765B98036}"/>
          </ac:spMkLst>
        </pc:spChg>
        <pc:spChg chg="del">
          <ac:chgData name="Daniel Khashabi" userId="62390808-c838-45e6-be59-d6fd0d208bc8" providerId="ADAL" clId="{08B92746-EC1A-3D4C-9798-5F669BB42AC9}" dt="2023-12-29T21:44:15.873" v="1556" actId="478"/>
          <ac:spMkLst>
            <pc:docMk/>
            <pc:sldMk cId="2790746718" sldId="1843"/>
            <ac:spMk id="8" creationId="{B2289E29-7251-E109-F6B9-0D2A022D47B5}"/>
          </ac:spMkLst>
        </pc:spChg>
      </pc:sldChg>
      <pc:sldChg chg="add del">
        <pc:chgData name="Daniel Khashabi" userId="62390808-c838-45e6-be59-d6fd0d208bc8" providerId="ADAL" clId="{08B92746-EC1A-3D4C-9798-5F669BB42AC9}" dt="2023-12-29T05:45:15.122" v="59" actId="2696"/>
        <pc:sldMkLst>
          <pc:docMk/>
          <pc:sldMk cId="2791240067" sldId="1843"/>
        </pc:sldMkLst>
      </pc:sldChg>
      <pc:sldChg chg="delSp modSp add mod">
        <pc:chgData name="Daniel Khashabi" userId="62390808-c838-45e6-be59-d6fd0d208bc8" providerId="ADAL" clId="{08B92746-EC1A-3D4C-9798-5F669BB42AC9}" dt="2023-12-29T21:44:35.939" v="1559" actId="20577"/>
        <pc:sldMkLst>
          <pc:docMk/>
          <pc:sldMk cId="370233732" sldId="1844"/>
        </pc:sldMkLst>
        <pc:spChg chg="mod">
          <ac:chgData name="Daniel Khashabi" userId="62390808-c838-45e6-be59-d6fd0d208bc8" providerId="ADAL" clId="{08B92746-EC1A-3D4C-9798-5F669BB42AC9}" dt="2023-12-29T06:07:43.575" v="505" actId="14100"/>
          <ac:spMkLst>
            <pc:docMk/>
            <pc:sldMk cId="370233732" sldId="1844"/>
            <ac:spMk id="2" creationId="{E0DC6750-2D96-46B2-EED1-F9280C9E78C1}"/>
          </ac:spMkLst>
        </pc:spChg>
        <pc:spChg chg="mod">
          <ac:chgData name="Daniel Khashabi" userId="62390808-c838-45e6-be59-d6fd0d208bc8" providerId="ADAL" clId="{08B92746-EC1A-3D4C-9798-5F669BB42AC9}" dt="2023-12-29T21:44:35.939" v="1559" actId="20577"/>
          <ac:spMkLst>
            <pc:docMk/>
            <pc:sldMk cId="370233732" sldId="1844"/>
            <ac:spMk id="14" creationId="{724CFC53-9E08-D2F2-2AD0-8371F9F5836E}"/>
          </ac:spMkLst>
        </pc:spChg>
        <pc:spChg chg="del">
          <ac:chgData name="Daniel Khashabi" userId="62390808-c838-45e6-be59-d6fd0d208bc8" providerId="ADAL" clId="{08B92746-EC1A-3D4C-9798-5F669BB42AC9}" dt="2023-12-29T21:44:27.357" v="1558" actId="478"/>
          <ac:spMkLst>
            <pc:docMk/>
            <pc:sldMk cId="370233732" sldId="1844"/>
            <ac:spMk id="15" creationId="{FB9D7D90-9D19-B86C-F804-68F0E8ACE1DE}"/>
          </ac:spMkLst>
        </pc:spChg>
      </pc:sldChg>
      <pc:sldChg chg="add del">
        <pc:chgData name="Daniel Khashabi" userId="62390808-c838-45e6-be59-d6fd0d208bc8" providerId="ADAL" clId="{08B92746-EC1A-3D4C-9798-5F669BB42AC9}" dt="2023-12-29T05:45:15.122" v="59" actId="2696"/>
        <pc:sldMkLst>
          <pc:docMk/>
          <pc:sldMk cId="2709771842" sldId="1844"/>
        </pc:sldMkLst>
      </pc:sldChg>
      <pc:sldChg chg="del">
        <pc:chgData name="Daniel Khashabi" userId="62390808-c838-45e6-be59-d6fd0d208bc8" providerId="ADAL" clId="{08B92746-EC1A-3D4C-9798-5F669BB42AC9}" dt="2023-12-29T05:44:55.395" v="57" actId="2696"/>
        <pc:sldMkLst>
          <pc:docMk/>
          <pc:sldMk cId="3402956200" sldId="1844"/>
        </pc:sldMkLst>
      </pc:sldChg>
      <pc:sldChg chg="add del">
        <pc:chgData name="Daniel Khashabi" userId="62390808-c838-45e6-be59-d6fd0d208bc8" providerId="ADAL" clId="{08B92746-EC1A-3D4C-9798-5F669BB42AC9}" dt="2023-12-29T05:45:15.122" v="59" actId="2696"/>
        <pc:sldMkLst>
          <pc:docMk/>
          <pc:sldMk cId="683574235" sldId="1845"/>
        </pc:sldMkLst>
      </pc:sldChg>
      <pc:sldChg chg="del">
        <pc:chgData name="Daniel Khashabi" userId="62390808-c838-45e6-be59-d6fd0d208bc8" providerId="ADAL" clId="{08B92746-EC1A-3D4C-9798-5F669BB42AC9}" dt="2023-12-29T05:44:55.395" v="57" actId="2696"/>
        <pc:sldMkLst>
          <pc:docMk/>
          <pc:sldMk cId="1356075000" sldId="1845"/>
        </pc:sldMkLst>
      </pc:sldChg>
      <pc:sldChg chg="delSp modSp add mod">
        <pc:chgData name="Daniel Khashabi" userId="62390808-c838-45e6-be59-d6fd0d208bc8" providerId="ADAL" clId="{08B92746-EC1A-3D4C-9798-5F669BB42AC9}" dt="2023-12-29T21:46:40.995" v="1623"/>
        <pc:sldMkLst>
          <pc:docMk/>
          <pc:sldMk cId="4203963773" sldId="1845"/>
        </pc:sldMkLst>
        <pc:spChg chg="mod">
          <ac:chgData name="Daniel Khashabi" userId="62390808-c838-45e6-be59-d6fd0d208bc8" providerId="ADAL" clId="{08B92746-EC1A-3D4C-9798-5F669BB42AC9}" dt="2023-12-29T06:07:48.749" v="507" actId="27636"/>
          <ac:spMkLst>
            <pc:docMk/>
            <pc:sldMk cId="4203963773" sldId="1845"/>
            <ac:spMk id="2" creationId="{E0DC6750-2D96-46B2-EED1-F9280C9E78C1}"/>
          </ac:spMkLst>
        </pc:spChg>
        <pc:spChg chg="del">
          <ac:chgData name="Daniel Khashabi" userId="62390808-c838-45e6-be59-d6fd0d208bc8" providerId="ADAL" clId="{08B92746-EC1A-3D4C-9798-5F669BB42AC9}" dt="2023-12-29T06:08:07.545" v="513" actId="478"/>
          <ac:spMkLst>
            <pc:docMk/>
            <pc:sldMk cId="4203963773" sldId="1845"/>
            <ac:spMk id="3" creationId="{38444CDF-F0ED-3AC7-9A4D-8C9E35C7E321}"/>
          </ac:spMkLst>
        </pc:spChg>
        <pc:spChg chg="mod">
          <ac:chgData name="Daniel Khashabi" userId="62390808-c838-45e6-be59-d6fd0d208bc8" providerId="ADAL" clId="{08B92746-EC1A-3D4C-9798-5F669BB42AC9}" dt="2023-12-29T21:46:40.995" v="1623"/>
          <ac:spMkLst>
            <pc:docMk/>
            <pc:sldMk cId="4203963773" sldId="1845"/>
            <ac:spMk id="8" creationId="{5600DB7D-8AB9-BDFE-9B4F-140A81C9BE5F}"/>
          </ac:spMkLst>
        </pc:spChg>
        <pc:spChg chg="del">
          <ac:chgData name="Daniel Khashabi" userId="62390808-c838-45e6-be59-d6fd0d208bc8" providerId="ADAL" clId="{08B92746-EC1A-3D4C-9798-5F669BB42AC9}" dt="2023-12-29T21:45:03.448" v="1618" actId="478"/>
          <ac:spMkLst>
            <pc:docMk/>
            <pc:sldMk cId="4203963773" sldId="1845"/>
            <ac:spMk id="9" creationId="{CA3BA44F-057A-0E38-2D82-51952744C436}"/>
          </ac:spMkLst>
        </pc:spChg>
      </pc:sldChg>
      <pc:sldChg chg="addSp delSp modSp add mod modAnim">
        <pc:chgData name="Daniel Khashabi" userId="62390808-c838-45e6-be59-d6fd0d208bc8" providerId="ADAL" clId="{08B92746-EC1A-3D4C-9798-5F669BB42AC9}" dt="2023-12-29T21:46:37.855" v="1622" actId="20577"/>
        <pc:sldMkLst>
          <pc:docMk/>
          <pc:sldMk cId="1817104266" sldId="1846"/>
        </pc:sldMkLst>
        <pc:spChg chg="mod">
          <ac:chgData name="Daniel Khashabi" userId="62390808-c838-45e6-be59-d6fd0d208bc8" providerId="ADAL" clId="{08B92746-EC1A-3D4C-9798-5F669BB42AC9}" dt="2023-12-29T06:07:56.940" v="509" actId="27636"/>
          <ac:spMkLst>
            <pc:docMk/>
            <pc:sldMk cId="1817104266" sldId="1846"/>
            <ac:spMk id="2" creationId="{E0DC6750-2D96-46B2-EED1-F9280C9E78C1}"/>
          </ac:spMkLst>
        </pc:spChg>
        <pc:spChg chg="del">
          <ac:chgData name="Daniel Khashabi" userId="62390808-c838-45e6-be59-d6fd0d208bc8" providerId="ADAL" clId="{08B92746-EC1A-3D4C-9798-5F669BB42AC9}" dt="2023-12-29T06:08:03.457" v="512" actId="478"/>
          <ac:spMkLst>
            <pc:docMk/>
            <pc:sldMk cId="1817104266" sldId="1846"/>
            <ac:spMk id="3" creationId="{9D4FB2A4-D372-849B-618F-A3B4DE74F97F}"/>
          </ac:spMkLst>
        </pc:spChg>
        <pc:spChg chg="add mod">
          <ac:chgData name="Daniel Khashabi" userId="62390808-c838-45e6-be59-d6fd0d208bc8" providerId="ADAL" clId="{08B92746-EC1A-3D4C-9798-5F669BB42AC9}" dt="2023-12-29T21:46:37.855" v="1622" actId="20577"/>
          <ac:spMkLst>
            <pc:docMk/>
            <pc:sldMk cId="1817104266" sldId="1846"/>
            <ac:spMk id="4" creationId="{D34E1455-CE76-A20A-9384-53C894997DB7}"/>
          </ac:spMkLst>
        </pc:spChg>
        <pc:spChg chg="del">
          <ac:chgData name="Daniel Khashabi" userId="62390808-c838-45e6-be59-d6fd0d208bc8" providerId="ADAL" clId="{08B92746-EC1A-3D4C-9798-5F669BB42AC9}" dt="2023-12-29T21:45:09.439" v="1619" actId="478"/>
          <ac:spMkLst>
            <pc:docMk/>
            <pc:sldMk cId="1817104266" sldId="1846"/>
            <ac:spMk id="8" creationId="{5600DB7D-8AB9-BDFE-9B4F-140A81C9BE5F}"/>
          </ac:spMkLst>
        </pc:spChg>
        <pc:spChg chg="del">
          <ac:chgData name="Daniel Khashabi" userId="62390808-c838-45e6-be59-d6fd0d208bc8" providerId="ADAL" clId="{08B92746-EC1A-3D4C-9798-5F669BB42AC9}" dt="2023-12-29T21:45:10.575" v="1620" actId="478"/>
          <ac:spMkLst>
            <pc:docMk/>
            <pc:sldMk cId="1817104266" sldId="1846"/>
            <ac:spMk id="9" creationId="{CA3BA44F-057A-0E38-2D82-51952744C436}"/>
          </ac:spMkLst>
        </pc:spChg>
        <pc:spChg chg="add del">
          <ac:chgData name="Daniel Khashabi" userId="62390808-c838-45e6-be59-d6fd0d208bc8" providerId="ADAL" clId="{08B92746-EC1A-3D4C-9798-5F669BB42AC9}" dt="2023-12-29T06:08:01.377" v="511" actId="478"/>
          <ac:spMkLst>
            <pc:docMk/>
            <pc:sldMk cId="1817104266" sldId="1846"/>
            <ac:spMk id="11" creationId="{611717B7-DDDA-728C-E095-C22DFE3BA8DB}"/>
          </ac:spMkLst>
        </pc:spChg>
      </pc:sldChg>
      <pc:sldChg chg="add del">
        <pc:chgData name="Daniel Khashabi" userId="62390808-c838-45e6-be59-d6fd0d208bc8" providerId="ADAL" clId="{08B92746-EC1A-3D4C-9798-5F669BB42AC9}" dt="2023-12-29T05:45:15.122" v="59" actId="2696"/>
        <pc:sldMkLst>
          <pc:docMk/>
          <pc:sldMk cId="2132427820" sldId="1846"/>
        </pc:sldMkLst>
      </pc:sldChg>
      <pc:sldChg chg="del">
        <pc:chgData name="Daniel Khashabi" userId="62390808-c838-45e6-be59-d6fd0d208bc8" providerId="ADAL" clId="{08B92746-EC1A-3D4C-9798-5F669BB42AC9}" dt="2023-12-29T05:44:55.395" v="57" actId="2696"/>
        <pc:sldMkLst>
          <pc:docMk/>
          <pc:sldMk cId="3369850551" sldId="1846"/>
        </pc:sldMkLst>
      </pc:sldChg>
      <pc:sldChg chg="modSp del mod">
        <pc:chgData name="Daniel Khashabi" userId="62390808-c838-45e6-be59-d6fd0d208bc8" providerId="ADAL" clId="{08B92746-EC1A-3D4C-9798-5F669BB42AC9}" dt="2023-12-29T06:41:51.023" v="929" actId="2696"/>
        <pc:sldMkLst>
          <pc:docMk/>
          <pc:sldMk cId="1382085797" sldId="1847"/>
        </pc:sldMkLst>
        <pc:spChg chg="mod">
          <ac:chgData name="Daniel Khashabi" userId="62390808-c838-45e6-be59-d6fd0d208bc8" providerId="ADAL" clId="{08B92746-EC1A-3D4C-9798-5F669BB42AC9}" dt="2023-12-29T06:41:44.160" v="924" actId="21"/>
          <ac:spMkLst>
            <pc:docMk/>
            <pc:sldMk cId="1382085797" sldId="1847"/>
            <ac:spMk id="4" creationId="{14871816-2C14-73BA-F0E6-877B16A1CC90}"/>
          </ac:spMkLst>
        </pc:spChg>
      </pc:sldChg>
      <pc:sldChg chg="modSp mod">
        <pc:chgData name="Daniel Khashabi" userId="62390808-c838-45e6-be59-d6fd0d208bc8" providerId="ADAL" clId="{08B92746-EC1A-3D4C-9798-5F669BB42AC9}" dt="2023-12-29T22:01:55.525" v="2078" actId="20577"/>
        <pc:sldMkLst>
          <pc:docMk/>
          <pc:sldMk cId="2362131809" sldId="1848"/>
        </pc:sldMkLst>
        <pc:spChg chg="mod">
          <ac:chgData name="Daniel Khashabi" userId="62390808-c838-45e6-be59-d6fd0d208bc8" providerId="ADAL" clId="{08B92746-EC1A-3D4C-9798-5F669BB42AC9}" dt="2023-12-29T22:01:55.525" v="2078" actId="20577"/>
          <ac:spMkLst>
            <pc:docMk/>
            <pc:sldMk cId="2362131809" sldId="1848"/>
            <ac:spMk id="4" creationId="{F01DD062-5FB9-B2BB-7FEF-07E9DC7DA1B0}"/>
          </ac:spMkLst>
        </pc:spChg>
        <pc:spChg chg="mod">
          <ac:chgData name="Daniel Khashabi" userId="62390808-c838-45e6-be59-d6fd0d208bc8" providerId="ADAL" clId="{08B92746-EC1A-3D4C-9798-5F669BB42AC9}" dt="2023-12-29T06:27:29.850" v="653" actId="1076"/>
          <ac:spMkLst>
            <pc:docMk/>
            <pc:sldMk cId="2362131809" sldId="1848"/>
            <ac:spMk id="18" creationId="{58A6BAF7-2FCB-26BC-425C-88D57DE070B3}"/>
          </ac:spMkLst>
        </pc:spChg>
        <pc:spChg chg="mod">
          <ac:chgData name="Daniel Khashabi" userId="62390808-c838-45e6-be59-d6fd0d208bc8" providerId="ADAL" clId="{08B92746-EC1A-3D4C-9798-5F669BB42AC9}" dt="2023-12-29T07:18:33.682" v="1443" actId="1035"/>
          <ac:spMkLst>
            <pc:docMk/>
            <pc:sldMk cId="2362131809" sldId="1848"/>
            <ac:spMk id="23" creationId="{8E255C13-CA9C-CEB1-37FE-D7630CE41664}"/>
          </ac:spMkLst>
        </pc:spChg>
      </pc:sldChg>
      <pc:sldChg chg="delSp del mod">
        <pc:chgData name="Daniel Khashabi" userId="62390808-c838-45e6-be59-d6fd0d208bc8" providerId="ADAL" clId="{08B92746-EC1A-3D4C-9798-5F669BB42AC9}" dt="2023-12-30T00:46:28.303" v="4135" actId="2696"/>
        <pc:sldMkLst>
          <pc:docMk/>
          <pc:sldMk cId="326544970" sldId="1850"/>
        </pc:sldMkLst>
        <pc:spChg chg="del">
          <ac:chgData name="Daniel Khashabi" userId="62390808-c838-45e6-be59-d6fd0d208bc8" providerId="ADAL" clId="{08B92746-EC1A-3D4C-9798-5F669BB42AC9}" dt="2023-12-29T06:32:46.638" v="654" actId="478"/>
          <ac:spMkLst>
            <pc:docMk/>
            <pc:sldMk cId="326544970" sldId="1850"/>
            <ac:spMk id="2" creationId="{E9CFF9E0-483F-B73B-430C-B44E29FE24ED}"/>
          </ac:spMkLst>
        </pc:spChg>
      </pc:sldChg>
      <pc:sldChg chg="add del">
        <pc:chgData name="Daniel Khashabi" userId="62390808-c838-45e6-be59-d6fd0d208bc8" providerId="ADAL" clId="{08B92746-EC1A-3D4C-9798-5F669BB42AC9}" dt="2023-12-30T00:48:21.211" v="4151" actId="2696"/>
        <pc:sldMkLst>
          <pc:docMk/>
          <pc:sldMk cId="1155719112" sldId="1851"/>
        </pc:sldMkLst>
      </pc:sldChg>
      <pc:sldChg chg="modSp add del mod">
        <pc:chgData name="Daniel Khashabi" userId="62390808-c838-45e6-be59-d6fd0d208bc8" providerId="ADAL" clId="{08B92746-EC1A-3D4C-9798-5F669BB42AC9}" dt="2023-12-30T00:47:51.383" v="4148" actId="2696"/>
        <pc:sldMkLst>
          <pc:docMk/>
          <pc:sldMk cId="1613247213" sldId="1851"/>
        </pc:sldMkLst>
        <pc:picChg chg="mod">
          <ac:chgData name="Daniel Khashabi" userId="62390808-c838-45e6-be59-d6fd0d208bc8" providerId="ADAL" clId="{08B92746-EC1A-3D4C-9798-5F669BB42AC9}" dt="2023-12-29T06:32:59.400" v="657" actId="1076"/>
          <ac:picMkLst>
            <pc:docMk/>
            <pc:sldMk cId="1613247213" sldId="1851"/>
            <ac:picMk id="11" creationId="{A3B98123-2646-4B3C-E2A2-E0D49683C881}"/>
          </ac:picMkLst>
        </pc:picChg>
      </pc:sldChg>
      <pc:sldChg chg="add del">
        <pc:chgData name="Daniel Khashabi" userId="62390808-c838-45e6-be59-d6fd0d208bc8" providerId="ADAL" clId="{08B92746-EC1A-3D4C-9798-5F669BB42AC9}" dt="2023-12-30T00:47:56.103" v="4149" actId="2696"/>
        <pc:sldMkLst>
          <pc:docMk/>
          <pc:sldMk cId="2512415588" sldId="1852"/>
        </pc:sldMkLst>
      </pc:sldChg>
      <pc:sldChg chg="addSp delSp modSp mod">
        <pc:chgData name="Daniel Khashabi" userId="62390808-c838-45e6-be59-d6fd0d208bc8" providerId="ADAL" clId="{08B92746-EC1A-3D4C-9798-5F669BB42AC9}" dt="2023-12-30T00:52:21.259" v="4203" actId="1037"/>
        <pc:sldMkLst>
          <pc:docMk/>
          <pc:sldMk cId="2858921967" sldId="1853"/>
        </pc:sldMkLst>
        <pc:spChg chg="del">
          <ac:chgData name="Daniel Khashabi" userId="62390808-c838-45e6-be59-d6fd0d208bc8" providerId="ADAL" clId="{08B92746-EC1A-3D4C-9798-5F669BB42AC9}" dt="2023-12-30T00:52:04.354" v="4175" actId="478"/>
          <ac:spMkLst>
            <pc:docMk/>
            <pc:sldMk cId="2858921967" sldId="1853"/>
            <ac:spMk id="4" creationId="{55E9449C-08A0-0FEA-ADFE-74CED7155846}"/>
          </ac:spMkLst>
        </pc:spChg>
        <pc:spChg chg="add mod">
          <ac:chgData name="Daniel Khashabi" userId="62390808-c838-45e6-be59-d6fd0d208bc8" providerId="ADAL" clId="{08B92746-EC1A-3D4C-9798-5F669BB42AC9}" dt="2023-12-30T00:52:16.941" v="4180" actId="1076"/>
          <ac:spMkLst>
            <pc:docMk/>
            <pc:sldMk cId="2858921967" sldId="1853"/>
            <ac:spMk id="6" creationId="{15E38EED-4DE1-E0E7-F114-92F99F06F3E1}"/>
          </ac:spMkLst>
        </pc:spChg>
        <pc:spChg chg="add mod">
          <ac:chgData name="Daniel Khashabi" userId="62390808-c838-45e6-be59-d6fd0d208bc8" providerId="ADAL" clId="{08B92746-EC1A-3D4C-9798-5F669BB42AC9}" dt="2023-12-30T00:52:08.922" v="4177" actId="1076"/>
          <ac:spMkLst>
            <pc:docMk/>
            <pc:sldMk cId="2858921967" sldId="1853"/>
            <ac:spMk id="7" creationId="{973C7628-3878-DF17-6B34-3734CB7BB597}"/>
          </ac:spMkLst>
        </pc:spChg>
        <pc:spChg chg="del">
          <ac:chgData name="Daniel Khashabi" userId="62390808-c838-45e6-be59-d6fd0d208bc8" providerId="ADAL" clId="{08B92746-EC1A-3D4C-9798-5F669BB42AC9}" dt="2023-12-30T00:51:12.422" v="4156" actId="478"/>
          <ac:spMkLst>
            <pc:docMk/>
            <pc:sldMk cId="2858921967" sldId="1853"/>
            <ac:spMk id="14" creationId="{8BFD218B-7DA4-6B18-5C2A-FC2D79D77842}"/>
          </ac:spMkLst>
        </pc:spChg>
        <pc:spChg chg="del">
          <ac:chgData name="Daniel Khashabi" userId="62390808-c838-45e6-be59-d6fd0d208bc8" providerId="ADAL" clId="{08B92746-EC1A-3D4C-9798-5F669BB42AC9}" dt="2023-12-30T00:51:12.422" v="4156" actId="478"/>
          <ac:spMkLst>
            <pc:docMk/>
            <pc:sldMk cId="2858921967" sldId="1853"/>
            <ac:spMk id="15" creationId="{667A89DB-7F0C-B31B-EACD-655077C0AD85}"/>
          </ac:spMkLst>
        </pc:spChg>
        <pc:picChg chg="add mod">
          <ac:chgData name="Daniel Khashabi" userId="62390808-c838-45e6-be59-d6fd0d208bc8" providerId="ADAL" clId="{08B92746-EC1A-3D4C-9798-5F669BB42AC9}" dt="2023-12-30T00:52:21.259" v="4203" actId="1037"/>
          <ac:picMkLst>
            <pc:docMk/>
            <pc:sldMk cId="2858921967" sldId="1853"/>
            <ac:picMk id="5" creationId="{D3D81E57-E3B0-3074-C1C9-D87728200F22}"/>
          </ac:picMkLst>
        </pc:picChg>
        <pc:picChg chg="del">
          <ac:chgData name="Daniel Khashabi" userId="62390808-c838-45e6-be59-d6fd0d208bc8" providerId="ADAL" clId="{08B92746-EC1A-3D4C-9798-5F669BB42AC9}" dt="2023-12-30T00:51:10.565" v="4155" actId="478"/>
          <ac:picMkLst>
            <pc:docMk/>
            <pc:sldMk cId="2858921967" sldId="1853"/>
            <ac:picMk id="10" creationId="{BC49A03B-2BDB-CDCB-3838-E1131795E344}"/>
          </ac:picMkLst>
        </pc:picChg>
        <pc:picChg chg="del">
          <ac:chgData name="Daniel Khashabi" userId="62390808-c838-45e6-be59-d6fd0d208bc8" providerId="ADAL" clId="{08B92746-EC1A-3D4C-9798-5F669BB42AC9}" dt="2023-12-30T00:51:10.565" v="4155" actId="478"/>
          <ac:picMkLst>
            <pc:docMk/>
            <pc:sldMk cId="2858921967" sldId="1853"/>
            <ac:picMk id="12" creationId="{D65574BD-EDDF-C0AE-9CC9-65A1A98BCAAE}"/>
          </ac:picMkLst>
        </pc:picChg>
        <pc:picChg chg="del">
          <ac:chgData name="Daniel Khashabi" userId="62390808-c838-45e6-be59-d6fd0d208bc8" providerId="ADAL" clId="{08B92746-EC1A-3D4C-9798-5F669BB42AC9}" dt="2023-12-30T00:51:10.565" v="4155" actId="478"/>
          <ac:picMkLst>
            <pc:docMk/>
            <pc:sldMk cId="2858921967" sldId="1853"/>
            <ac:picMk id="13" creationId="{FC21B33E-0A39-95B0-FC8A-9D9A0ACE54D3}"/>
          </ac:picMkLst>
        </pc:picChg>
      </pc:sldChg>
      <pc:sldChg chg="modSp mod">
        <pc:chgData name="Daniel Khashabi" userId="62390808-c838-45e6-be59-d6fd0d208bc8" providerId="ADAL" clId="{08B92746-EC1A-3D4C-9798-5F669BB42AC9}" dt="2023-12-30T00:51:03.519" v="4153" actId="14100"/>
        <pc:sldMkLst>
          <pc:docMk/>
          <pc:sldMk cId="2011945614" sldId="1855"/>
        </pc:sldMkLst>
        <pc:spChg chg="mod">
          <ac:chgData name="Daniel Khashabi" userId="62390808-c838-45e6-be59-d6fd0d208bc8" providerId="ADAL" clId="{08B92746-EC1A-3D4C-9798-5F669BB42AC9}" dt="2023-12-30T00:51:03.519" v="4153" actId="14100"/>
          <ac:spMkLst>
            <pc:docMk/>
            <pc:sldMk cId="2011945614" sldId="1855"/>
            <ac:spMk id="5" creationId="{1E04F556-76CA-758A-5C85-8FA049195EE3}"/>
          </ac:spMkLst>
        </pc:spChg>
        <pc:picChg chg="mod">
          <ac:chgData name="Daniel Khashabi" userId="62390808-c838-45e6-be59-d6fd0d208bc8" providerId="ADAL" clId="{08B92746-EC1A-3D4C-9798-5F669BB42AC9}" dt="2023-12-30T00:51:00.249" v="4152" actId="14100"/>
          <ac:picMkLst>
            <pc:docMk/>
            <pc:sldMk cId="2011945614" sldId="1855"/>
            <ac:picMk id="6" creationId="{7919E906-E142-3E80-C3E7-4717F3D31AA3}"/>
          </ac:picMkLst>
        </pc:picChg>
      </pc:sldChg>
      <pc:sldChg chg="add del">
        <pc:chgData name="Daniel Khashabi" userId="62390808-c838-45e6-be59-d6fd0d208bc8" providerId="ADAL" clId="{08B92746-EC1A-3D4C-9798-5F669BB42AC9}" dt="2023-12-30T00:47:56.103" v="4149" actId="2696"/>
        <pc:sldMkLst>
          <pc:docMk/>
          <pc:sldMk cId="431757268" sldId="1856"/>
        </pc:sldMkLst>
      </pc:sldChg>
      <pc:sldChg chg="add del">
        <pc:chgData name="Daniel Khashabi" userId="62390808-c838-45e6-be59-d6fd0d208bc8" providerId="ADAL" clId="{08B92746-EC1A-3D4C-9798-5F669BB42AC9}" dt="2023-12-30T00:47:56.103" v="4149" actId="2696"/>
        <pc:sldMkLst>
          <pc:docMk/>
          <pc:sldMk cId="3374871639" sldId="1858"/>
        </pc:sldMkLst>
      </pc:sldChg>
      <pc:sldChg chg="addSp delSp modSp mod">
        <pc:chgData name="Daniel Khashabi" userId="62390808-c838-45e6-be59-d6fd0d208bc8" providerId="ADAL" clId="{08B92746-EC1A-3D4C-9798-5F669BB42AC9}" dt="2023-12-30T18:50:48.907" v="6636" actId="20577"/>
        <pc:sldMkLst>
          <pc:docMk/>
          <pc:sldMk cId="3047524040" sldId="1859"/>
        </pc:sldMkLst>
        <pc:spChg chg="mod">
          <ac:chgData name="Daniel Khashabi" userId="62390808-c838-45e6-be59-d6fd0d208bc8" providerId="ADAL" clId="{08B92746-EC1A-3D4C-9798-5F669BB42AC9}" dt="2023-12-30T18:50:48.907" v="6636" actId="20577"/>
          <ac:spMkLst>
            <pc:docMk/>
            <pc:sldMk cId="3047524040" sldId="1859"/>
            <ac:spMk id="3" creationId="{97AA9D8E-0D44-C0D6-8BEB-7AC8AAFAED48}"/>
          </ac:spMkLst>
        </pc:spChg>
        <pc:spChg chg="add mod">
          <ac:chgData name="Daniel Khashabi" userId="62390808-c838-45e6-be59-d6fd0d208bc8" providerId="ADAL" clId="{08B92746-EC1A-3D4C-9798-5F669BB42AC9}" dt="2023-12-30T18:23:19.588" v="4946"/>
          <ac:spMkLst>
            <pc:docMk/>
            <pc:sldMk cId="3047524040" sldId="1859"/>
            <ac:spMk id="4" creationId="{8D6EE086-3200-8D66-59F7-12195034EBC6}"/>
          </ac:spMkLst>
        </pc:spChg>
        <pc:spChg chg="del mod">
          <ac:chgData name="Daniel Khashabi" userId="62390808-c838-45e6-be59-d6fd0d208bc8" providerId="ADAL" clId="{08B92746-EC1A-3D4C-9798-5F669BB42AC9}" dt="2023-12-30T18:23:23.787" v="4948" actId="478"/>
          <ac:spMkLst>
            <pc:docMk/>
            <pc:sldMk cId="3047524040" sldId="1859"/>
            <ac:spMk id="5" creationId="{F3F7965D-83DB-EE66-CC1B-89C09547A377}"/>
          </ac:spMkLst>
        </pc:spChg>
        <pc:spChg chg="add mod">
          <ac:chgData name="Daniel Khashabi" userId="62390808-c838-45e6-be59-d6fd0d208bc8" providerId="ADAL" clId="{08B92746-EC1A-3D4C-9798-5F669BB42AC9}" dt="2023-12-30T18:24:20.984" v="4990" actId="20577"/>
          <ac:spMkLst>
            <pc:docMk/>
            <pc:sldMk cId="3047524040" sldId="1859"/>
            <ac:spMk id="6" creationId="{6E87AA3E-2E01-1A43-9DDE-70D28521B5A8}"/>
          </ac:spMkLst>
        </pc:spChg>
      </pc:sldChg>
      <pc:sldChg chg="addSp modSp del mod modShow">
        <pc:chgData name="Daniel Khashabi" userId="62390808-c838-45e6-be59-d6fd0d208bc8" providerId="ADAL" clId="{08B92746-EC1A-3D4C-9798-5F669BB42AC9}" dt="2023-12-30T19:42:36.362" v="8417" actId="2696"/>
        <pc:sldMkLst>
          <pc:docMk/>
          <pc:sldMk cId="3661114338" sldId="1860"/>
        </pc:sldMkLst>
        <pc:spChg chg="mod">
          <ac:chgData name="Daniel Khashabi" userId="62390808-c838-45e6-be59-d6fd0d208bc8" providerId="ADAL" clId="{08B92746-EC1A-3D4C-9798-5F669BB42AC9}" dt="2023-12-30T19:35:18.696" v="8167" actId="27636"/>
          <ac:spMkLst>
            <pc:docMk/>
            <pc:sldMk cId="3661114338" sldId="1860"/>
            <ac:spMk id="2" creationId="{93FBF5BA-E1DA-8A72-C698-71153F5CA1D4}"/>
          </ac:spMkLst>
        </pc:spChg>
        <pc:spChg chg="mod">
          <ac:chgData name="Daniel Khashabi" userId="62390808-c838-45e6-be59-d6fd0d208bc8" providerId="ADAL" clId="{08B92746-EC1A-3D4C-9798-5F669BB42AC9}" dt="2023-12-30T19:06:16.211" v="7471" actId="15"/>
          <ac:spMkLst>
            <pc:docMk/>
            <pc:sldMk cId="3661114338" sldId="1860"/>
            <ac:spMk id="3" creationId="{1EEB7E2C-AD96-D626-001B-6F78F9140ADB}"/>
          </ac:spMkLst>
        </pc:spChg>
        <pc:spChg chg="mod">
          <ac:chgData name="Daniel Khashabi" userId="62390808-c838-45e6-be59-d6fd0d208bc8" providerId="ADAL" clId="{08B92746-EC1A-3D4C-9798-5F669BB42AC9}" dt="2023-12-30T19:37:13.971" v="8246" actId="1038"/>
          <ac:spMkLst>
            <pc:docMk/>
            <pc:sldMk cId="3661114338" sldId="1860"/>
            <ac:spMk id="4" creationId="{ABD80C85-5E2E-1258-ADA7-BFCFB3BA8062}"/>
          </ac:spMkLst>
        </pc:spChg>
        <pc:spChg chg="mod">
          <ac:chgData name="Daniel Khashabi" userId="62390808-c838-45e6-be59-d6fd0d208bc8" providerId="ADAL" clId="{08B92746-EC1A-3D4C-9798-5F669BB42AC9}" dt="2023-12-30T19:37:02.911" v="8206" actId="1036"/>
          <ac:spMkLst>
            <pc:docMk/>
            <pc:sldMk cId="3661114338" sldId="1860"/>
            <ac:spMk id="5" creationId="{289971BD-3D8E-A1B2-BBFC-53D22A13799B}"/>
          </ac:spMkLst>
        </pc:spChg>
        <pc:spChg chg="mod">
          <ac:chgData name="Daniel Khashabi" userId="62390808-c838-45e6-be59-d6fd0d208bc8" providerId="ADAL" clId="{08B92746-EC1A-3D4C-9798-5F669BB42AC9}" dt="2023-12-30T19:37:02.911" v="8206" actId="1036"/>
          <ac:spMkLst>
            <pc:docMk/>
            <pc:sldMk cId="3661114338" sldId="1860"/>
            <ac:spMk id="6" creationId="{8164155D-C266-1E8E-D5BB-0A9C635B9CE0}"/>
          </ac:spMkLst>
        </pc:spChg>
        <pc:picChg chg="add mod modCrop">
          <ac:chgData name="Daniel Khashabi" userId="62390808-c838-45e6-be59-d6fd0d208bc8" providerId="ADAL" clId="{08B92746-EC1A-3D4C-9798-5F669BB42AC9}" dt="2023-12-30T19:06:38.714" v="7482" actId="1035"/>
          <ac:picMkLst>
            <pc:docMk/>
            <pc:sldMk cId="3661114338" sldId="1860"/>
            <ac:picMk id="8" creationId="{E3107738-9FCD-58C1-A704-FE8D9551A436}"/>
          </ac:picMkLst>
        </pc:picChg>
      </pc:sldChg>
      <pc:sldChg chg="addSp modSp del mod">
        <pc:chgData name="Daniel Khashabi" userId="62390808-c838-45e6-be59-d6fd0d208bc8" providerId="ADAL" clId="{08B92746-EC1A-3D4C-9798-5F669BB42AC9}" dt="2023-12-30T19:34:20.375" v="8126" actId="2696"/>
        <pc:sldMkLst>
          <pc:docMk/>
          <pc:sldMk cId="554662408" sldId="1861"/>
        </pc:sldMkLst>
        <pc:spChg chg="mod">
          <ac:chgData name="Daniel Khashabi" userId="62390808-c838-45e6-be59-d6fd0d208bc8" providerId="ADAL" clId="{08B92746-EC1A-3D4C-9798-5F669BB42AC9}" dt="2023-12-30T19:06:45.412" v="7484" actId="404"/>
          <ac:spMkLst>
            <pc:docMk/>
            <pc:sldMk cId="554662408" sldId="1861"/>
            <ac:spMk id="2" creationId="{93FBF5BA-E1DA-8A72-C698-71153F5CA1D4}"/>
          </ac:spMkLst>
        </pc:spChg>
        <pc:spChg chg="mod">
          <ac:chgData name="Daniel Khashabi" userId="62390808-c838-45e6-be59-d6fd0d208bc8" providerId="ADAL" clId="{08B92746-EC1A-3D4C-9798-5F669BB42AC9}" dt="2023-12-30T19:09:57.836" v="7769" actId="1036"/>
          <ac:spMkLst>
            <pc:docMk/>
            <pc:sldMk cId="554662408" sldId="1861"/>
            <ac:spMk id="4" creationId="{D0BB209F-C681-3585-695E-8EB398923177}"/>
          </ac:spMkLst>
        </pc:spChg>
        <pc:spChg chg="mod">
          <ac:chgData name="Daniel Khashabi" userId="62390808-c838-45e6-be59-d6fd0d208bc8" providerId="ADAL" clId="{08B92746-EC1A-3D4C-9798-5F669BB42AC9}" dt="2023-12-30T19:09:57.836" v="7769" actId="1036"/>
          <ac:spMkLst>
            <pc:docMk/>
            <pc:sldMk cId="554662408" sldId="1861"/>
            <ac:spMk id="6" creationId="{CA0F2AE0-40F3-73FD-E3DF-096CD44EB915}"/>
          </ac:spMkLst>
        </pc:spChg>
        <pc:spChg chg="mod">
          <ac:chgData name="Daniel Khashabi" userId="62390808-c838-45e6-be59-d6fd0d208bc8" providerId="ADAL" clId="{08B92746-EC1A-3D4C-9798-5F669BB42AC9}" dt="2023-12-30T19:09:57.836" v="7769" actId="1036"/>
          <ac:spMkLst>
            <pc:docMk/>
            <pc:sldMk cId="554662408" sldId="1861"/>
            <ac:spMk id="9" creationId="{FC5306F0-5629-15B5-EC46-60411C07E313}"/>
          </ac:spMkLst>
        </pc:spChg>
        <pc:picChg chg="add mod">
          <ac:chgData name="Daniel Khashabi" userId="62390808-c838-45e6-be59-d6fd0d208bc8" providerId="ADAL" clId="{08B92746-EC1A-3D4C-9798-5F669BB42AC9}" dt="2023-12-30T19:06:40.629" v="7483"/>
          <ac:picMkLst>
            <pc:docMk/>
            <pc:sldMk cId="554662408" sldId="1861"/>
            <ac:picMk id="7" creationId="{A1F8296F-56DD-0E2C-6F51-8739F93663D0}"/>
          </ac:picMkLst>
        </pc:picChg>
      </pc:sldChg>
      <pc:sldChg chg="addSp delSp modSp mod delAnim modAnim">
        <pc:chgData name="Daniel Khashabi" userId="62390808-c838-45e6-be59-d6fd0d208bc8" providerId="ADAL" clId="{08B92746-EC1A-3D4C-9798-5F669BB42AC9}" dt="2023-12-30T19:43:01.475" v="8428" actId="1036"/>
        <pc:sldMkLst>
          <pc:docMk/>
          <pc:sldMk cId="2926173080" sldId="1863"/>
        </pc:sldMkLst>
        <pc:spChg chg="mod">
          <ac:chgData name="Daniel Khashabi" userId="62390808-c838-45e6-be59-d6fd0d208bc8" providerId="ADAL" clId="{08B92746-EC1A-3D4C-9798-5F669BB42AC9}" dt="2023-12-30T19:41:09.973" v="8393" actId="20577"/>
          <ac:spMkLst>
            <pc:docMk/>
            <pc:sldMk cId="2926173080" sldId="1863"/>
            <ac:spMk id="2" creationId="{7A0265A7-5D00-C23D-F7A5-EE8CDE8AF15A}"/>
          </ac:spMkLst>
        </pc:spChg>
        <pc:spChg chg="mod">
          <ac:chgData name="Daniel Khashabi" userId="62390808-c838-45e6-be59-d6fd0d208bc8" providerId="ADAL" clId="{08B92746-EC1A-3D4C-9798-5F669BB42AC9}" dt="2023-12-30T19:41:37.508" v="8401" actId="27636"/>
          <ac:spMkLst>
            <pc:docMk/>
            <pc:sldMk cId="2926173080" sldId="1863"/>
            <ac:spMk id="3" creationId="{623F971D-BF7F-93B8-14FE-E4E30CBE1B2D}"/>
          </ac:spMkLst>
        </pc:spChg>
        <pc:spChg chg="del mod">
          <ac:chgData name="Daniel Khashabi" userId="62390808-c838-45e6-be59-d6fd0d208bc8" providerId="ADAL" clId="{08B92746-EC1A-3D4C-9798-5F669BB42AC9}" dt="2023-12-30T19:41:42.067" v="8402" actId="478"/>
          <ac:spMkLst>
            <pc:docMk/>
            <pc:sldMk cId="2926173080" sldId="1863"/>
            <ac:spMk id="4" creationId="{CAB4B58F-1A54-479B-BE76-F8D5D5B7EF53}"/>
          </ac:spMkLst>
        </pc:spChg>
        <pc:spChg chg="del mod">
          <ac:chgData name="Daniel Khashabi" userId="62390808-c838-45e6-be59-d6fd0d208bc8" providerId="ADAL" clId="{08B92746-EC1A-3D4C-9798-5F669BB42AC9}" dt="2023-12-30T19:41:43.626" v="8403" actId="478"/>
          <ac:spMkLst>
            <pc:docMk/>
            <pc:sldMk cId="2926173080" sldId="1863"/>
            <ac:spMk id="5" creationId="{32F65896-815D-3921-D140-90D5FB67922C}"/>
          </ac:spMkLst>
        </pc:spChg>
        <pc:spChg chg="del mod">
          <ac:chgData name="Daniel Khashabi" userId="62390808-c838-45e6-be59-d6fd0d208bc8" providerId="ADAL" clId="{08B92746-EC1A-3D4C-9798-5F669BB42AC9}" dt="2023-12-30T19:41:42.067" v="8402" actId="478"/>
          <ac:spMkLst>
            <pc:docMk/>
            <pc:sldMk cId="2926173080" sldId="1863"/>
            <ac:spMk id="7" creationId="{1D553103-A200-4464-4DFE-9C58EDFAC3D7}"/>
          </ac:spMkLst>
        </pc:spChg>
        <pc:spChg chg="del">
          <ac:chgData name="Daniel Khashabi" userId="62390808-c838-45e6-be59-d6fd0d208bc8" providerId="ADAL" clId="{08B92746-EC1A-3D4C-9798-5F669BB42AC9}" dt="2023-12-30T19:41:42.067" v="8402" actId="478"/>
          <ac:spMkLst>
            <pc:docMk/>
            <pc:sldMk cId="2926173080" sldId="1863"/>
            <ac:spMk id="8" creationId="{D0A53981-A7E2-23E0-37A5-DFEF723B06BD}"/>
          </ac:spMkLst>
        </pc:spChg>
        <pc:spChg chg="add mod">
          <ac:chgData name="Daniel Khashabi" userId="62390808-c838-45e6-be59-d6fd0d208bc8" providerId="ADAL" clId="{08B92746-EC1A-3D4C-9798-5F669BB42AC9}" dt="2023-12-30T19:42:31.376" v="8416" actId="208"/>
          <ac:spMkLst>
            <pc:docMk/>
            <pc:sldMk cId="2926173080" sldId="1863"/>
            <ac:spMk id="9" creationId="{C385D90E-A4C1-6A12-4492-300CAD283B39}"/>
          </ac:spMkLst>
        </pc:spChg>
        <pc:spChg chg="add mod">
          <ac:chgData name="Daniel Khashabi" userId="62390808-c838-45e6-be59-d6fd0d208bc8" providerId="ADAL" clId="{08B92746-EC1A-3D4C-9798-5F669BB42AC9}" dt="2023-12-30T19:41:49.491" v="8404"/>
          <ac:spMkLst>
            <pc:docMk/>
            <pc:sldMk cId="2926173080" sldId="1863"/>
            <ac:spMk id="10" creationId="{8AC3A61F-9025-BE9C-5E1B-AB7AEF6EEF52}"/>
          </ac:spMkLst>
        </pc:spChg>
        <pc:spChg chg="add mod">
          <ac:chgData name="Daniel Khashabi" userId="62390808-c838-45e6-be59-d6fd0d208bc8" providerId="ADAL" clId="{08B92746-EC1A-3D4C-9798-5F669BB42AC9}" dt="2023-12-30T19:42:12.529" v="8414" actId="208"/>
          <ac:spMkLst>
            <pc:docMk/>
            <pc:sldMk cId="2926173080" sldId="1863"/>
            <ac:spMk id="13" creationId="{54CE8457-4613-7745-413E-6A4C9B75708F}"/>
          </ac:spMkLst>
        </pc:spChg>
        <pc:spChg chg="add mod">
          <ac:chgData name="Daniel Khashabi" userId="62390808-c838-45e6-be59-d6fd0d208bc8" providerId="ADAL" clId="{08B92746-EC1A-3D4C-9798-5F669BB42AC9}" dt="2023-12-30T19:41:49.491" v="8404"/>
          <ac:spMkLst>
            <pc:docMk/>
            <pc:sldMk cId="2926173080" sldId="1863"/>
            <ac:spMk id="14" creationId="{BAC221E9-3F82-DE30-D3A5-A53156730A97}"/>
          </ac:spMkLst>
        </pc:spChg>
        <pc:spChg chg="add mod">
          <ac:chgData name="Daniel Khashabi" userId="62390808-c838-45e6-be59-d6fd0d208bc8" providerId="ADAL" clId="{08B92746-EC1A-3D4C-9798-5F669BB42AC9}" dt="2023-12-30T19:41:52.043" v="8406" actId="571"/>
          <ac:spMkLst>
            <pc:docMk/>
            <pc:sldMk cId="2926173080" sldId="1863"/>
            <ac:spMk id="17" creationId="{60AB4170-7903-8391-3390-9EA9AF192041}"/>
          </ac:spMkLst>
        </pc:spChg>
        <pc:spChg chg="add mod">
          <ac:chgData name="Daniel Khashabi" userId="62390808-c838-45e6-be59-d6fd0d208bc8" providerId="ADAL" clId="{08B92746-EC1A-3D4C-9798-5F669BB42AC9}" dt="2023-12-30T19:41:52.043" v="8406" actId="571"/>
          <ac:spMkLst>
            <pc:docMk/>
            <pc:sldMk cId="2926173080" sldId="1863"/>
            <ac:spMk id="18" creationId="{D7F5D681-4767-04E1-0AF5-B2066F2C4B07}"/>
          </ac:spMkLst>
        </pc:spChg>
        <pc:spChg chg="add mod">
          <ac:chgData name="Daniel Khashabi" userId="62390808-c838-45e6-be59-d6fd0d208bc8" providerId="ADAL" clId="{08B92746-EC1A-3D4C-9798-5F669BB42AC9}" dt="2023-12-30T19:41:52.043" v="8406" actId="571"/>
          <ac:spMkLst>
            <pc:docMk/>
            <pc:sldMk cId="2926173080" sldId="1863"/>
            <ac:spMk id="21" creationId="{3E811A19-5264-B0F9-4C74-D136C6D43650}"/>
          </ac:spMkLst>
        </pc:spChg>
        <pc:spChg chg="add mod">
          <ac:chgData name="Daniel Khashabi" userId="62390808-c838-45e6-be59-d6fd0d208bc8" providerId="ADAL" clId="{08B92746-EC1A-3D4C-9798-5F669BB42AC9}" dt="2023-12-30T19:41:52.043" v="8406" actId="571"/>
          <ac:spMkLst>
            <pc:docMk/>
            <pc:sldMk cId="2926173080" sldId="1863"/>
            <ac:spMk id="22" creationId="{25C3DEAD-DA5C-2CF0-9480-9E96987E7CC2}"/>
          </ac:spMkLst>
        </pc:spChg>
        <pc:spChg chg="add mod">
          <ac:chgData name="Daniel Khashabi" userId="62390808-c838-45e6-be59-d6fd0d208bc8" providerId="ADAL" clId="{08B92746-EC1A-3D4C-9798-5F669BB42AC9}" dt="2023-12-30T19:42:57.412" v="8421"/>
          <ac:spMkLst>
            <pc:docMk/>
            <pc:sldMk cId="2926173080" sldId="1863"/>
            <ac:spMk id="26" creationId="{B9596F1F-E90C-EAD3-C35F-58B811DDDDC5}"/>
          </ac:spMkLst>
        </pc:spChg>
        <pc:grpChg chg="add mod">
          <ac:chgData name="Daniel Khashabi" userId="62390808-c838-45e6-be59-d6fd0d208bc8" providerId="ADAL" clId="{08B92746-EC1A-3D4C-9798-5F669BB42AC9}" dt="2023-12-30T19:43:01.475" v="8428" actId="1036"/>
          <ac:grpSpMkLst>
            <pc:docMk/>
            <pc:sldMk cId="2926173080" sldId="1863"/>
            <ac:grpSpMk id="25" creationId="{DC3B9948-A663-CB17-630F-FB4897B07538}"/>
          </ac:grpSpMkLst>
        </pc:grpChg>
        <pc:picChg chg="add mod">
          <ac:chgData name="Daniel Khashabi" userId="62390808-c838-45e6-be59-d6fd0d208bc8" providerId="ADAL" clId="{08B92746-EC1A-3D4C-9798-5F669BB42AC9}" dt="2023-12-30T19:07:40.350" v="7600"/>
          <ac:picMkLst>
            <pc:docMk/>
            <pc:sldMk cId="2926173080" sldId="1863"/>
            <ac:picMk id="6" creationId="{1203273C-F0F7-7FCB-4538-778867F158D9}"/>
          </ac:picMkLst>
        </pc:picChg>
        <pc:cxnChg chg="add mod">
          <ac:chgData name="Daniel Khashabi" userId="62390808-c838-45e6-be59-d6fd0d208bc8" providerId="ADAL" clId="{08B92746-EC1A-3D4C-9798-5F669BB42AC9}" dt="2023-12-30T19:41:49.491" v="8404"/>
          <ac:cxnSpMkLst>
            <pc:docMk/>
            <pc:sldMk cId="2926173080" sldId="1863"/>
            <ac:cxnSpMk id="11" creationId="{9F04744D-086B-176E-26E2-429D98099B66}"/>
          </ac:cxnSpMkLst>
        </pc:cxnChg>
        <pc:cxnChg chg="add mod">
          <ac:chgData name="Daniel Khashabi" userId="62390808-c838-45e6-be59-d6fd0d208bc8" providerId="ADAL" clId="{08B92746-EC1A-3D4C-9798-5F669BB42AC9}" dt="2023-12-30T19:41:49.491" v="8404"/>
          <ac:cxnSpMkLst>
            <pc:docMk/>
            <pc:sldMk cId="2926173080" sldId="1863"/>
            <ac:cxnSpMk id="12" creationId="{AE985B8F-BB49-4836-8DF9-9E915556FB57}"/>
          </ac:cxnSpMkLst>
        </pc:cxnChg>
        <pc:cxnChg chg="add mod">
          <ac:chgData name="Daniel Khashabi" userId="62390808-c838-45e6-be59-d6fd0d208bc8" providerId="ADAL" clId="{08B92746-EC1A-3D4C-9798-5F669BB42AC9}" dt="2023-12-30T19:41:49.491" v="8404"/>
          <ac:cxnSpMkLst>
            <pc:docMk/>
            <pc:sldMk cId="2926173080" sldId="1863"/>
            <ac:cxnSpMk id="15" creationId="{A3F229EC-A1D8-2CEA-C211-E6CC0B82C350}"/>
          </ac:cxnSpMkLst>
        </pc:cxnChg>
        <pc:cxnChg chg="add mod">
          <ac:chgData name="Daniel Khashabi" userId="62390808-c838-45e6-be59-d6fd0d208bc8" providerId="ADAL" clId="{08B92746-EC1A-3D4C-9798-5F669BB42AC9}" dt="2023-12-30T19:41:49.491" v="8404"/>
          <ac:cxnSpMkLst>
            <pc:docMk/>
            <pc:sldMk cId="2926173080" sldId="1863"/>
            <ac:cxnSpMk id="16" creationId="{700B915E-150A-77F4-5243-5805EA41307C}"/>
          </ac:cxnSpMkLst>
        </pc:cxnChg>
        <pc:cxnChg chg="add mod">
          <ac:chgData name="Daniel Khashabi" userId="62390808-c838-45e6-be59-d6fd0d208bc8" providerId="ADAL" clId="{08B92746-EC1A-3D4C-9798-5F669BB42AC9}" dt="2023-12-30T19:41:52.043" v="8406" actId="571"/>
          <ac:cxnSpMkLst>
            <pc:docMk/>
            <pc:sldMk cId="2926173080" sldId="1863"/>
            <ac:cxnSpMk id="19" creationId="{4D512C1F-D21E-0F84-B0A0-02AB5AC374C6}"/>
          </ac:cxnSpMkLst>
        </pc:cxnChg>
        <pc:cxnChg chg="add mod">
          <ac:chgData name="Daniel Khashabi" userId="62390808-c838-45e6-be59-d6fd0d208bc8" providerId="ADAL" clId="{08B92746-EC1A-3D4C-9798-5F669BB42AC9}" dt="2023-12-30T19:41:52.043" v="8406" actId="571"/>
          <ac:cxnSpMkLst>
            <pc:docMk/>
            <pc:sldMk cId="2926173080" sldId="1863"/>
            <ac:cxnSpMk id="20" creationId="{659406DD-C05F-C2FD-6DD7-A0BCDFD21239}"/>
          </ac:cxnSpMkLst>
        </pc:cxnChg>
        <pc:cxnChg chg="add mod">
          <ac:chgData name="Daniel Khashabi" userId="62390808-c838-45e6-be59-d6fd0d208bc8" providerId="ADAL" clId="{08B92746-EC1A-3D4C-9798-5F669BB42AC9}" dt="2023-12-30T19:41:52.043" v="8406" actId="571"/>
          <ac:cxnSpMkLst>
            <pc:docMk/>
            <pc:sldMk cId="2926173080" sldId="1863"/>
            <ac:cxnSpMk id="23" creationId="{F92B0AC8-3295-8DF6-B512-2CA8C9FF2D1D}"/>
          </ac:cxnSpMkLst>
        </pc:cxnChg>
        <pc:cxnChg chg="add mod">
          <ac:chgData name="Daniel Khashabi" userId="62390808-c838-45e6-be59-d6fd0d208bc8" providerId="ADAL" clId="{08B92746-EC1A-3D4C-9798-5F669BB42AC9}" dt="2023-12-30T19:41:52.043" v="8406" actId="571"/>
          <ac:cxnSpMkLst>
            <pc:docMk/>
            <pc:sldMk cId="2926173080" sldId="1863"/>
            <ac:cxnSpMk id="24" creationId="{8875D20D-FA9D-D79F-3DAE-1D5A5D019FA8}"/>
          </ac:cxnSpMkLst>
        </pc:cxnChg>
      </pc:sldChg>
      <pc:sldChg chg="addSp delSp modSp mod">
        <pc:chgData name="Daniel Khashabi" userId="62390808-c838-45e6-be59-d6fd0d208bc8" providerId="ADAL" clId="{08B92746-EC1A-3D4C-9798-5F669BB42AC9}" dt="2023-12-30T21:50:00.283" v="8731" actId="478"/>
        <pc:sldMkLst>
          <pc:docMk/>
          <pc:sldMk cId="4230646439" sldId="1864"/>
        </pc:sldMkLst>
        <pc:spChg chg="mod">
          <ac:chgData name="Daniel Khashabi" userId="62390808-c838-45e6-be59-d6fd0d208bc8" providerId="ADAL" clId="{08B92746-EC1A-3D4C-9798-5F669BB42AC9}" dt="2023-12-30T19:45:42.246" v="8457" actId="2711"/>
          <ac:spMkLst>
            <pc:docMk/>
            <pc:sldMk cId="4230646439" sldId="1864"/>
            <ac:spMk id="2" creationId="{6AAF27A3-D0B2-B4D7-C126-00F490CAECAF}"/>
          </ac:spMkLst>
        </pc:spChg>
        <pc:spChg chg="mod">
          <ac:chgData name="Daniel Khashabi" userId="62390808-c838-45e6-be59-d6fd0d208bc8" providerId="ADAL" clId="{08B92746-EC1A-3D4C-9798-5F669BB42AC9}" dt="2023-12-29T06:43:28.867" v="986" actId="1035"/>
          <ac:spMkLst>
            <pc:docMk/>
            <pc:sldMk cId="4230646439" sldId="1864"/>
            <ac:spMk id="3" creationId="{7CBB0892-0E7E-ED8D-2A2B-D46C0CC1C958}"/>
          </ac:spMkLst>
        </pc:spChg>
        <pc:spChg chg="del">
          <ac:chgData name="Daniel Khashabi" userId="62390808-c838-45e6-be59-d6fd0d208bc8" providerId="ADAL" clId="{08B92746-EC1A-3D4C-9798-5F669BB42AC9}" dt="2023-12-30T21:50:00.283" v="8731" actId="478"/>
          <ac:spMkLst>
            <pc:docMk/>
            <pc:sldMk cId="4230646439" sldId="1864"/>
            <ac:spMk id="12" creationId="{1A6D950B-53EF-01C4-6CF1-2E8FDCCA17C8}"/>
          </ac:spMkLst>
        </pc:spChg>
        <pc:picChg chg="add mod">
          <ac:chgData name="Daniel Khashabi" userId="62390808-c838-45e6-be59-d6fd0d208bc8" providerId="ADAL" clId="{08B92746-EC1A-3D4C-9798-5F669BB42AC9}" dt="2023-12-30T19:19:06.883" v="8025"/>
          <ac:picMkLst>
            <pc:docMk/>
            <pc:sldMk cId="4230646439" sldId="1864"/>
            <ac:picMk id="4" creationId="{FC9A6DBB-6207-7587-CA88-DB17EDFD4BB8}"/>
          </ac:picMkLst>
        </pc:picChg>
      </pc:sldChg>
      <pc:sldChg chg="addSp modSp mod">
        <pc:chgData name="Daniel Khashabi" userId="62390808-c838-45e6-be59-d6fd0d208bc8" providerId="ADAL" clId="{08B92746-EC1A-3D4C-9798-5F669BB42AC9}" dt="2023-12-30T19:45:56.921" v="8458" actId="2711"/>
        <pc:sldMkLst>
          <pc:docMk/>
          <pc:sldMk cId="2490936883" sldId="1865"/>
        </pc:sldMkLst>
        <pc:spChg chg="mod">
          <ac:chgData name="Daniel Khashabi" userId="62390808-c838-45e6-be59-d6fd0d208bc8" providerId="ADAL" clId="{08B92746-EC1A-3D4C-9798-5F669BB42AC9}" dt="2023-12-30T19:45:56.921" v="8458" actId="2711"/>
          <ac:spMkLst>
            <pc:docMk/>
            <pc:sldMk cId="2490936883" sldId="1865"/>
            <ac:spMk id="2" creationId="{6AAF27A3-D0B2-B4D7-C126-00F490CAECAF}"/>
          </ac:spMkLst>
        </pc:spChg>
        <pc:spChg chg="mod">
          <ac:chgData name="Daniel Khashabi" userId="62390808-c838-45e6-be59-d6fd0d208bc8" providerId="ADAL" clId="{08B92746-EC1A-3D4C-9798-5F669BB42AC9}" dt="2023-12-30T19:19:21.081" v="8030" actId="14100"/>
          <ac:spMkLst>
            <pc:docMk/>
            <pc:sldMk cId="2490936883" sldId="1865"/>
            <ac:spMk id="8" creationId="{1AA5E4D4-8814-7E1E-3464-2F13E2B994A8}"/>
          </ac:spMkLst>
        </pc:spChg>
        <pc:picChg chg="add mod">
          <ac:chgData name="Daniel Khashabi" userId="62390808-c838-45e6-be59-d6fd0d208bc8" providerId="ADAL" clId="{08B92746-EC1A-3D4C-9798-5F669BB42AC9}" dt="2023-12-30T19:19:11.252" v="8026"/>
          <ac:picMkLst>
            <pc:docMk/>
            <pc:sldMk cId="2490936883" sldId="1865"/>
            <ac:picMk id="6" creationId="{874F034D-EF85-CD12-F93E-0FC436A0FB07}"/>
          </ac:picMkLst>
        </pc:picChg>
      </pc:sldChg>
      <pc:sldChg chg="add del">
        <pc:chgData name="Daniel Khashabi" userId="62390808-c838-45e6-be59-d6fd0d208bc8" providerId="ADAL" clId="{08B92746-EC1A-3D4C-9798-5F669BB42AC9}" dt="2023-12-30T21:34:56.761" v="8469" actId="2696"/>
        <pc:sldMkLst>
          <pc:docMk/>
          <pc:sldMk cId="1539235442" sldId="1866"/>
        </pc:sldMkLst>
      </pc:sldChg>
      <pc:sldChg chg="addSp modSp add mod modAnim">
        <pc:chgData name="Daniel Khashabi" userId="62390808-c838-45e6-be59-d6fd0d208bc8" providerId="ADAL" clId="{08B92746-EC1A-3D4C-9798-5F669BB42AC9}" dt="2023-12-30T21:45:52.382" v="8719" actId="27636"/>
        <pc:sldMkLst>
          <pc:docMk/>
          <pc:sldMk cId="2140773949" sldId="1866"/>
        </pc:sldMkLst>
        <pc:spChg chg="mod">
          <ac:chgData name="Daniel Khashabi" userId="62390808-c838-45e6-be59-d6fd0d208bc8" providerId="ADAL" clId="{08B92746-EC1A-3D4C-9798-5F669BB42AC9}" dt="2023-12-30T21:45:52.382" v="8719" actId="27636"/>
          <ac:spMkLst>
            <pc:docMk/>
            <pc:sldMk cId="2140773949" sldId="1866"/>
            <ac:spMk id="2" creationId="{B3D650A1-34D0-3212-BBF3-7F6B7286685A}"/>
          </ac:spMkLst>
        </pc:spChg>
        <pc:spChg chg="mod">
          <ac:chgData name="Daniel Khashabi" userId="62390808-c838-45e6-be59-d6fd0d208bc8" providerId="ADAL" clId="{08B92746-EC1A-3D4C-9798-5F669BB42AC9}" dt="2023-12-30T21:35:18.416" v="8471"/>
          <ac:spMkLst>
            <pc:docMk/>
            <pc:sldMk cId="2140773949" sldId="1866"/>
            <ac:spMk id="3" creationId="{E7D0A337-4CAC-79D1-8B4F-247D7D242C2A}"/>
          </ac:spMkLst>
        </pc:spChg>
        <pc:picChg chg="add mod">
          <ac:chgData name="Daniel Khashabi" userId="62390808-c838-45e6-be59-d6fd0d208bc8" providerId="ADAL" clId="{08B92746-EC1A-3D4C-9798-5F669BB42AC9}" dt="2023-12-30T21:36:41.233" v="8491"/>
          <ac:picMkLst>
            <pc:docMk/>
            <pc:sldMk cId="2140773949" sldId="1866"/>
            <ac:picMk id="4" creationId="{EFB8F4D4-5E73-F6F4-AC45-B260C9F97ED3}"/>
          </ac:picMkLst>
        </pc:picChg>
      </pc:sldChg>
      <pc:sldChg chg="modSp del mod">
        <pc:chgData name="Daniel Khashabi" userId="62390808-c838-45e6-be59-d6fd0d208bc8" providerId="ADAL" clId="{08B92746-EC1A-3D4C-9798-5F669BB42AC9}" dt="2023-12-30T19:46:29.052" v="8461" actId="2696"/>
        <pc:sldMkLst>
          <pc:docMk/>
          <pc:sldMk cId="2701065433" sldId="1866"/>
        </pc:sldMkLst>
        <pc:spChg chg="mod">
          <ac:chgData name="Daniel Khashabi" userId="62390808-c838-45e6-be59-d6fd0d208bc8" providerId="ADAL" clId="{08B92746-EC1A-3D4C-9798-5F669BB42AC9}" dt="2023-12-30T19:46:08.007" v="8460" actId="27636"/>
          <ac:spMkLst>
            <pc:docMk/>
            <pc:sldMk cId="2701065433" sldId="1866"/>
            <ac:spMk id="2" creationId="{B3D650A1-34D0-3212-BBF3-7F6B7286685A}"/>
          </ac:spMkLst>
        </pc:spChg>
      </pc:sldChg>
      <pc:sldChg chg="del">
        <pc:chgData name="Daniel Khashabi" userId="62390808-c838-45e6-be59-d6fd0d208bc8" providerId="ADAL" clId="{08B92746-EC1A-3D4C-9798-5F669BB42AC9}" dt="2023-12-30T19:46:29.052" v="8461" actId="2696"/>
        <pc:sldMkLst>
          <pc:docMk/>
          <pc:sldMk cId="658193200" sldId="1867"/>
        </pc:sldMkLst>
      </pc:sldChg>
      <pc:sldChg chg="addSp delSp modSp add del mod">
        <pc:chgData name="Daniel Khashabi" userId="62390808-c838-45e6-be59-d6fd0d208bc8" providerId="ADAL" clId="{08B92746-EC1A-3D4C-9798-5F669BB42AC9}" dt="2023-12-30T21:34:56.761" v="8469" actId="2696"/>
        <pc:sldMkLst>
          <pc:docMk/>
          <pc:sldMk cId="2257707345" sldId="1867"/>
        </pc:sldMkLst>
        <pc:spChg chg="del">
          <ac:chgData name="Daniel Khashabi" userId="62390808-c838-45e6-be59-d6fd0d208bc8" providerId="ADAL" clId="{08B92746-EC1A-3D4C-9798-5F669BB42AC9}" dt="2023-12-30T21:34:32.702" v="8466" actId="478"/>
          <ac:spMkLst>
            <pc:docMk/>
            <pc:sldMk cId="2257707345" sldId="1867"/>
            <ac:spMk id="2" creationId="{B3D650A1-34D0-3212-BBF3-7F6B7286685A}"/>
          </ac:spMkLst>
        </pc:spChg>
        <pc:spChg chg="add del mod">
          <ac:chgData name="Daniel Khashabi" userId="62390808-c838-45e6-be59-d6fd0d208bc8" providerId="ADAL" clId="{08B92746-EC1A-3D4C-9798-5F669BB42AC9}" dt="2023-12-30T21:34:34.809" v="8467" actId="478"/>
          <ac:spMkLst>
            <pc:docMk/>
            <pc:sldMk cId="2257707345" sldId="1867"/>
            <ac:spMk id="6" creationId="{E905126D-FC56-AAEB-1C9C-AFA79BAA5886}"/>
          </ac:spMkLst>
        </pc:spChg>
        <pc:spChg chg="add mod">
          <ac:chgData name="Daniel Khashabi" userId="62390808-c838-45e6-be59-d6fd0d208bc8" providerId="ADAL" clId="{08B92746-EC1A-3D4C-9798-5F669BB42AC9}" dt="2023-12-30T21:34:35.378" v="8468"/>
          <ac:spMkLst>
            <pc:docMk/>
            <pc:sldMk cId="2257707345" sldId="1867"/>
            <ac:spMk id="8" creationId="{13186E33-C72A-081C-BBF4-4CD67B06DC21}"/>
          </ac:spMkLst>
        </pc:spChg>
      </pc:sldChg>
      <pc:sldChg chg="addSp modSp add del mod modShow">
        <pc:chgData name="Daniel Khashabi" userId="62390808-c838-45e6-be59-d6fd0d208bc8" providerId="ADAL" clId="{08B92746-EC1A-3D4C-9798-5F669BB42AC9}" dt="2023-12-30T21:45:24.349" v="8714" actId="2696"/>
        <pc:sldMkLst>
          <pc:docMk/>
          <pc:sldMk cId="3435764664" sldId="1867"/>
        </pc:sldMkLst>
        <pc:spChg chg="add mod">
          <ac:chgData name="Daniel Khashabi" userId="62390808-c838-45e6-be59-d6fd0d208bc8" providerId="ADAL" clId="{08B92746-EC1A-3D4C-9798-5F669BB42AC9}" dt="2023-12-30T21:40:21.824" v="8524"/>
          <ac:spMkLst>
            <pc:docMk/>
            <pc:sldMk cId="3435764664" sldId="1867"/>
            <ac:spMk id="5" creationId="{4A7CA741-5102-C60E-C19D-1EAA03E8A223}"/>
          </ac:spMkLst>
        </pc:spChg>
        <pc:spChg chg="mod">
          <ac:chgData name="Daniel Khashabi" userId="62390808-c838-45e6-be59-d6fd0d208bc8" providerId="ADAL" clId="{08B92746-EC1A-3D4C-9798-5F669BB42AC9}" dt="2023-12-30T21:36:51.932" v="8497" actId="27636"/>
          <ac:spMkLst>
            <pc:docMk/>
            <pc:sldMk cId="3435764664" sldId="1867"/>
            <ac:spMk id="8" creationId="{13186E33-C72A-081C-BBF4-4CD67B06DC21}"/>
          </ac:spMkLst>
        </pc:spChg>
        <pc:spChg chg="mod">
          <ac:chgData name="Daniel Khashabi" userId="62390808-c838-45e6-be59-d6fd0d208bc8" providerId="ADAL" clId="{08B92746-EC1A-3D4C-9798-5F669BB42AC9}" dt="2023-12-30T21:35:44.212" v="8483" actId="1035"/>
          <ac:spMkLst>
            <pc:docMk/>
            <pc:sldMk cId="3435764664" sldId="1867"/>
            <ac:spMk id="11" creationId="{4F578D00-170D-02D0-270F-781DCD935BD0}"/>
          </ac:spMkLst>
        </pc:spChg>
        <pc:spChg chg="mod">
          <ac:chgData name="Daniel Khashabi" userId="62390808-c838-45e6-be59-d6fd0d208bc8" providerId="ADAL" clId="{08B92746-EC1A-3D4C-9798-5F669BB42AC9}" dt="2023-12-30T21:35:44.212" v="8483" actId="1035"/>
          <ac:spMkLst>
            <pc:docMk/>
            <pc:sldMk cId="3435764664" sldId="1867"/>
            <ac:spMk id="12" creationId="{91296930-0005-B6AF-AA84-DE1D7A9BBB2D}"/>
          </ac:spMkLst>
        </pc:spChg>
        <pc:spChg chg="mod">
          <ac:chgData name="Daniel Khashabi" userId="62390808-c838-45e6-be59-d6fd0d208bc8" providerId="ADAL" clId="{08B92746-EC1A-3D4C-9798-5F669BB42AC9}" dt="2023-12-30T21:35:44.212" v="8483" actId="1035"/>
          <ac:spMkLst>
            <pc:docMk/>
            <pc:sldMk cId="3435764664" sldId="1867"/>
            <ac:spMk id="13" creationId="{9B8AAEC2-9996-8E31-BEB5-C9D6C96D4F93}"/>
          </ac:spMkLst>
        </pc:spChg>
        <pc:picChg chg="add mod">
          <ac:chgData name="Daniel Khashabi" userId="62390808-c838-45e6-be59-d6fd0d208bc8" providerId="ADAL" clId="{08B92746-EC1A-3D4C-9798-5F669BB42AC9}" dt="2023-12-30T21:36:43.970" v="8493"/>
          <ac:picMkLst>
            <pc:docMk/>
            <pc:sldMk cId="3435764664" sldId="1867"/>
            <ac:picMk id="2" creationId="{72EA7284-D330-44D4-0CA1-B6A8FF4BD7FC}"/>
          </ac:picMkLst>
        </pc:picChg>
      </pc:sldChg>
      <pc:sldChg chg="modSp mod ord modShow">
        <pc:chgData name="Daniel Khashabi" userId="62390808-c838-45e6-be59-d6fd0d208bc8" providerId="ADAL" clId="{08B92746-EC1A-3D4C-9798-5F669BB42AC9}" dt="2023-12-30T22:34:35.170" v="10149" actId="1076"/>
        <pc:sldMkLst>
          <pc:docMk/>
          <pc:sldMk cId="3109634751" sldId="1868"/>
        </pc:sldMkLst>
        <pc:spChg chg="mod">
          <ac:chgData name="Daniel Khashabi" userId="62390808-c838-45e6-be59-d6fd0d208bc8" providerId="ADAL" clId="{08B92746-EC1A-3D4C-9798-5F669BB42AC9}" dt="2023-12-30T22:34:35.170" v="10149" actId="1076"/>
          <ac:spMkLst>
            <pc:docMk/>
            <pc:sldMk cId="3109634751" sldId="1868"/>
            <ac:spMk id="9" creationId="{D9FC7E4B-ABE2-C39C-FAB6-1D195028A55C}"/>
          </ac:spMkLst>
        </pc:spChg>
      </pc:sldChg>
      <pc:sldChg chg="modSp mod addCm">
        <pc:chgData name="Daniel Khashabi" userId="62390808-c838-45e6-be59-d6fd0d208bc8" providerId="ADAL" clId="{08B92746-EC1A-3D4C-9798-5F669BB42AC9}" dt="2023-12-31T15:30:46.154" v="11067"/>
        <pc:sldMkLst>
          <pc:docMk/>
          <pc:sldMk cId="2723575832" sldId="1869"/>
        </pc:sldMkLst>
        <pc:spChg chg="mod">
          <ac:chgData name="Daniel Khashabi" userId="62390808-c838-45e6-be59-d6fd0d208bc8" providerId="ADAL" clId="{08B92746-EC1A-3D4C-9798-5F669BB42AC9}" dt="2023-12-30T21:50:34.473" v="8734" actId="2711"/>
          <ac:spMkLst>
            <pc:docMk/>
            <pc:sldMk cId="2723575832" sldId="1869"/>
            <ac:spMk id="2" creationId="{B27B6F08-8611-BB1D-7EF4-52186F164F15}"/>
          </ac:spMkLst>
        </pc:spChg>
        <pc:spChg chg="mod">
          <ac:chgData name="Daniel Khashabi" userId="62390808-c838-45e6-be59-d6fd0d208bc8" providerId="ADAL" clId="{08B92746-EC1A-3D4C-9798-5F669BB42AC9}" dt="2023-12-30T22:26:24.064" v="9870" actId="255"/>
          <ac:spMkLst>
            <pc:docMk/>
            <pc:sldMk cId="2723575832" sldId="1869"/>
            <ac:spMk id="3" creationId="{4547E8B8-58C2-183D-DEB4-43333674F090}"/>
          </ac:spMkLst>
        </pc:spChg>
        <pc:spChg chg="mod">
          <ac:chgData name="Daniel Khashabi" userId="62390808-c838-45e6-be59-d6fd0d208bc8" providerId="ADAL" clId="{08B92746-EC1A-3D4C-9798-5F669BB42AC9}" dt="2023-12-30T22:24:07.965" v="9714" actId="1035"/>
          <ac:spMkLst>
            <pc:docMk/>
            <pc:sldMk cId="2723575832" sldId="1869"/>
            <ac:spMk id="5" creationId="{DFD88B92-B7A8-39B9-BE6A-8972C062BBCC}"/>
          </ac:spMkLst>
        </pc:spChg>
        <pc:spChg chg="mod">
          <ac:chgData name="Daniel Khashabi" userId="62390808-c838-45e6-be59-d6fd0d208bc8" providerId="ADAL" clId="{08B92746-EC1A-3D4C-9798-5F669BB42AC9}" dt="2023-12-30T22:24:07.965" v="9714" actId="1035"/>
          <ac:spMkLst>
            <pc:docMk/>
            <pc:sldMk cId="2723575832" sldId="1869"/>
            <ac:spMk id="6" creationId="{DA156985-AE27-BACB-CD1B-3FB6789B405D}"/>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08B92746-EC1A-3D4C-9798-5F669BB42AC9}" dt="2023-12-31T15:30:46.154" v="11067"/>
              <pc2:cmMkLst xmlns:pc2="http://schemas.microsoft.com/office/powerpoint/2019/9/main/command">
                <pc:docMk/>
                <pc:sldMk cId="2723575832" sldId="1869"/>
                <pc2:cmMk id="{25B85ED0-BB24-8949-89D5-4AE72196C2A5}"/>
              </pc2:cmMkLst>
            </pc226:cmChg>
          </p:ext>
        </pc:extLst>
      </pc:sldChg>
      <pc:sldChg chg="modSp mod">
        <pc:chgData name="Daniel Khashabi" userId="62390808-c838-45e6-be59-d6fd0d208bc8" providerId="ADAL" clId="{08B92746-EC1A-3D4C-9798-5F669BB42AC9}" dt="2023-12-30T22:31:23.630" v="10076" actId="404"/>
        <pc:sldMkLst>
          <pc:docMk/>
          <pc:sldMk cId="3366863946" sldId="1870"/>
        </pc:sldMkLst>
        <pc:spChg chg="mod">
          <ac:chgData name="Daniel Khashabi" userId="62390808-c838-45e6-be59-d6fd0d208bc8" providerId="ADAL" clId="{08B92746-EC1A-3D4C-9798-5F669BB42AC9}" dt="2023-12-30T22:31:10.391" v="10072" actId="33524"/>
          <ac:spMkLst>
            <pc:docMk/>
            <pc:sldMk cId="3366863946" sldId="1870"/>
            <ac:spMk id="3" creationId="{4547E8B8-58C2-183D-DEB4-43333674F090}"/>
          </ac:spMkLst>
        </pc:spChg>
        <pc:spChg chg="mod">
          <ac:chgData name="Daniel Khashabi" userId="62390808-c838-45e6-be59-d6fd0d208bc8" providerId="ADAL" clId="{08B92746-EC1A-3D4C-9798-5F669BB42AC9}" dt="2023-12-30T22:29:37.358" v="9926" actId="1076"/>
          <ac:spMkLst>
            <pc:docMk/>
            <pc:sldMk cId="3366863946" sldId="1870"/>
            <ac:spMk id="4" creationId="{A381F87F-5A08-E968-CB0C-6E3B251FFE17}"/>
          </ac:spMkLst>
        </pc:spChg>
        <pc:spChg chg="mod">
          <ac:chgData name="Daniel Khashabi" userId="62390808-c838-45e6-be59-d6fd0d208bc8" providerId="ADAL" clId="{08B92746-EC1A-3D4C-9798-5F669BB42AC9}" dt="2023-12-30T22:30:21.191" v="9968" actId="1076"/>
          <ac:spMkLst>
            <pc:docMk/>
            <pc:sldMk cId="3366863946" sldId="1870"/>
            <ac:spMk id="6" creationId="{EE4E1A2F-F50D-61B7-4D28-851D347AEF07}"/>
          </ac:spMkLst>
        </pc:spChg>
        <pc:spChg chg="mod">
          <ac:chgData name="Daniel Khashabi" userId="62390808-c838-45e6-be59-d6fd0d208bc8" providerId="ADAL" clId="{08B92746-EC1A-3D4C-9798-5F669BB42AC9}" dt="2023-12-30T22:31:23.630" v="10076" actId="404"/>
          <ac:spMkLst>
            <pc:docMk/>
            <pc:sldMk cId="3366863946" sldId="1870"/>
            <ac:spMk id="9" creationId="{29392880-FFC1-72AA-8CAE-C643796C00C0}"/>
          </ac:spMkLst>
        </pc:spChg>
      </pc:sldChg>
      <pc:sldChg chg="delSp modSp mod ord">
        <pc:chgData name="Daniel Khashabi" userId="62390808-c838-45e6-be59-d6fd0d208bc8" providerId="ADAL" clId="{08B92746-EC1A-3D4C-9798-5F669BB42AC9}" dt="2023-12-30T22:34:37.475" v="10150" actId="20578"/>
        <pc:sldMkLst>
          <pc:docMk/>
          <pc:sldMk cId="1083617224" sldId="1871"/>
        </pc:sldMkLst>
        <pc:spChg chg="mod">
          <ac:chgData name="Daniel Khashabi" userId="62390808-c838-45e6-be59-d6fd0d208bc8" providerId="ADAL" clId="{08B92746-EC1A-3D4C-9798-5F669BB42AC9}" dt="2023-12-30T22:34:27.673" v="10146" actId="403"/>
          <ac:spMkLst>
            <pc:docMk/>
            <pc:sldMk cId="1083617224" sldId="1871"/>
            <ac:spMk id="2" creationId="{8A8AFC58-7711-32FE-DF60-C17B2A82801B}"/>
          </ac:spMkLst>
        </pc:spChg>
        <pc:spChg chg="del">
          <ac:chgData name="Daniel Khashabi" userId="62390808-c838-45e6-be59-d6fd0d208bc8" providerId="ADAL" clId="{08B92746-EC1A-3D4C-9798-5F669BB42AC9}" dt="2023-12-30T22:27:50.328" v="9876" actId="478"/>
          <ac:spMkLst>
            <pc:docMk/>
            <pc:sldMk cId="1083617224" sldId="1871"/>
            <ac:spMk id="8" creationId="{F66576EA-E68D-8CD8-2098-1CF0D3AC4032}"/>
          </ac:spMkLst>
        </pc:spChg>
      </pc:sldChg>
      <pc:sldChg chg="add">
        <pc:chgData name="Daniel Khashabi" userId="62390808-c838-45e6-be59-d6fd0d208bc8" providerId="ADAL" clId="{08B92746-EC1A-3D4C-9798-5F669BB42AC9}" dt="2023-12-29T07:13:02.943" v="1262"/>
        <pc:sldMkLst>
          <pc:docMk/>
          <pc:sldMk cId="586377730" sldId="1872"/>
        </pc:sldMkLst>
      </pc:sldChg>
      <pc:sldChg chg="add del">
        <pc:chgData name="Daniel Khashabi" userId="62390808-c838-45e6-be59-d6fd0d208bc8" providerId="ADAL" clId="{08B92746-EC1A-3D4C-9798-5F669BB42AC9}" dt="2023-12-29T07:12:56.555" v="1261" actId="2696"/>
        <pc:sldMkLst>
          <pc:docMk/>
          <pc:sldMk cId="3814807967" sldId="1872"/>
        </pc:sldMkLst>
      </pc:sldChg>
      <pc:sldChg chg="modSp mod ord">
        <pc:chgData name="Daniel Khashabi" userId="62390808-c838-45e6-be59-d6fd0d208bc8" providerId="ADAL" clId="{08B92746-EC1A-3D4C-9798-5F669BB42AC9}" dt="2023-12-30T22:34:43.898" v="10151" actId="20578"/>
        <pc:sldMkLst>
          <pc:docMk/>
          <pc:sldMk cId="701364356" sldId="1873"/>
        </pc:sldMkLst>
        <pc:spChg chg="mod">
          <ac:chgData name="Daniel Khashabi" userId="62390808-c838-45e6-be59-d6fd0d208bc8" providerId="ADAL" clId="{08B92746-EC1A-3D4C-9798-5F669BB42AC9}" dt="2023-12-30T22:33:12.218" v="10099" actId="20577"/>
          <ac:spMkLst>
            <pc:docMk/>
            <pc:sldMk cId="701364356" sldId="1873"/>
            <ac:spMk id="2" creationId="{64E5D855-83FA-CDE4-C786-F3363EA029C0}"/>
          </ac:spMkLst>
        </pc:spChg>
      </pc:sldChg>
      <pc:sldChg chg="modSp mod ord">
        <pc:chgData name="Daniel Khashabi" userId="62390808-c838-45e6-be59-d6fd0d208bc8" providerId="ADAL" clId="{08B92746-EC1A-3D4C-9798-5F669BB42AC9}" dt="2023-12-30T22:34:43.898" v="10151" actId="20578"/>
        <pc:sldMkLst>
          <pc:docMk/>
          <pc:sldMk cId="992106494" sldId="1874"/>
        </pc:sldMkLst>
        <pc:spChg chg="mod">
          <ac:chgData name="Daniel Khashabi" userId="62390808-c838-45e6-be59-d6fd0d208bc8" providerId="ADAL" clId="{08B92746-EC1A-3D4C-9798-5F669BB42AC9}" dt="2023-12-30T22:33:18.332" v="10101"/>
          <ac:spMkLst>
            <pc:docMk/>
            <pc:sldMk cId="992106494" sldId="1874"/>
            <ac:spMk id="2" creationId="{64E5D855-83FA-CDE4-C786-F3363EA029C0}"/>
          </ac:spMkLst>
        </pc:spChg>
      </pc:sldChg>
      <pc:sldChg chg="modSp mod">
        <pc:chgData name="Daniel Khashabi" userId="62390808-c838-45e6-be59-d6fd0d208bc8" providerId="ADAL" clId="{08B92746-EC1A-3D4C-9798-5F669BB42AC9}" dt="2023-12-30T22:39:51.425" v="10384" actId="20577"/>
        <pc:sldMkLst>
          <pc:docMk/>
          <pc:sldMk cId="402945099" sldId="1876"/>
        </pc:sldMkLst>
        <pc:spChg chg="mod">
          <ac:chgData name="Daniel Khashabi" userId="62390808-c838-45e6-be59-d6fd0d208bc8" providerId="ADAL" clId="{08B92746-EC1A-3D4C-9798-5F669BB42AC9}" dt="2023-12-30T22:39:51.425" v="10384" actId="20577"/>
          <ac:spMkLst>
            <pc:docMk/>
            <pc:sldMk cId="402945099" sldId="1876"/>
            <ac:spMk id="3" creationId="{7C2E7E41-69B4-DBEB-0A8E-3EE949B9CF4C}"/>
          </ac:spMkLst>
        </pc:spChg>
      </pc:sldChg>
      <pc:sldChg chg="add del">
        <pc:chgData name="Daniel Khashabi" userId="62390808-c838-45e6-be59-d6fd0d208bc8" providerId="ADAL" clId="{08B92746-EC1A-3D4C-9798-5F669BB42AC9}" dt="2023-12-31T15:32:05.298" v="11074" actId="2696"/>
        <pc:sldMkLst>
          <pc:docMk/>
          <pc:sldMk cId="228224152" sldId="1883"/>
        </pc:sldMkLst>
      </pc:sldChg>
      <pc:sldChg chg="del">
        <pc:chgData name="Daniel Khashabi" userId="62390808-c838-45e6-be59-d6fd0d208bc8" providerId="ADAL" clId="{08B92746-EC1A-3D4C-9798-5F669BB42AC9}" dt="2023-12-29T07:13:24.502" v="1263" actId="2696"/>
        <pc:sldMkLst>
          <pc:docMk/>
          <pc:sldMk cId="3788395662" sldId="1883"/>
        </pc:sldMkLst>
      </pc:sldChg>
      <pc:sldChg chg="modSp add mod modClrScheme chgLayout">
        <pc:chgData name="Daniel Khashabi" userId="62390808-c838-45e6-be59-d6fd0d208bc8" providerId="ADAL" clId="{08B92746-EC1A-3D4C-9798-5F669BB42AC9}" dt="2023-12-29T07:12:02.852" v="1254" actId="27636"/>
        <pc:sldMkLst>
          <pc:docMk/>
          <pc:sldMk cId="2758411822" sldId="1884"/>
        </pc:sldMkLst>
        <pc:spChg chg="mod ord">
          <ac:chgData name="Daniel Khashabi" userId="62390808-c838-45e6-be59-d6fd0d208bc8" providerId="ADAL" clId="{08B92746-EC1A-3D4C-9798-5F669BB42AC9}" dt="2023-12-29T07:12:02.852" v="1254" actId="27636"/>
          <ac:spMkLst>
            <pc:docMk/>
            <pc:sldMk cId="2758411822" sldId="1884"/>
            <ac:spMk id="2" creationId="{42274FF8-A49E-DD1C-F615-F10447884DA8}"/>
          </ac:spMkLst>
        </pc:spChg>
        <pc:spChg chg="mod ord">
          <ac:chgData name="Daniel Khashabi" userId="62390808-c838-45e6-be59-d6fd0d208bc8" providerId="ADAL" clId="{08B92746-EC1A-3D4C-9798-5F669BB42AC9}" dt="2023-12-29T07:12:02.827" v="1253" actId="700"/>
          <ac:spMkLst>
            <pc:docMk/>
            <pc:sldMk cId="2758411822" sldId="1884"/>
            <ac:spMk id="3" creationId="{9687C51F-7169-2688-208E-B13113846781}"/>
          </ac:spMkLst>
        </pc:spChg>
      </pc:sldChg>
      <pc:sldChg chg="del">
        <pc:chgData name="Daniel Khashabi" userId="62390808-c838-45e6-be59-d6fd0d208bc8" providerId="ADAL" clId="{08B92746-EC1A-3D4C-9798-5F669BB42AC9}" dt="2023-12-29T06:43:48.110" v="987" actId="2696"/>
        <pc:sldMkLst>
          <pc:docMk/>
          <pc:sldMk cId="3959884954" sldId="1884"/>
        </pc:sldMkLst>
      </pc:sldChg>
      <pc:sldChg chg="del">
        <pc:chgData name="Daniel Khashabi" userId="62390808-c838-45e6-be59-d6fd0d208bc8" providerId="ADAL" clId="{08B92746-EC1A-3D4C-9798-5F669BB42AC9}" dt="2023-12-30T22:44:37.730" v="10998" actId="2696"/>
        <pc:sldMkLst>
          <pc:docMk/>
          <pc:sldMk cId="2481567248" sldId="1885"/>
        </pc:sldMkLst>
      </pc:sldChg>
      <pc:sldChg chg="add">
        <pc:chgData name="Daniel Khashabi" userId="62390808-c838-45e6-be59-d6fd0d208bc8" providerId="ADAL" clId="{08B92746-EC1A-3D4C-9798-5F669BB42AC9}" dt="2023-12-30T22:45:05.322" v="11002"/>
        <pc:sldMkLst>
          <pc:docMk/>
          <pc:sldMk cId="746711163" sldId="1886"/>
        </pc:sldMkLst>
      </pc:sldChg>
      <pc:sldChg chg="add del">
        <pc:chgData name="Daniel Khashabi" userId="62390808-c838-45e6-be59-d6fd0d208bc8" providerId="ADAL" clId="{08B92746-EC1A-3D4C-9798-5F669BB42AC9}" dt="2023-12-30T22:45:03.159" v="11001"/>
        <pc:sldMkLst>
          <pc:docMk/>
          <pc:sldMk cId="1590217752" sldId="1886"/>
        </pc:sldMkLst>
      </pc:sldChg>
      <pc:sldChg chg="del">
        <pc:chgData name="Daniel Khashabi" userId="62390808-c838-45e6-be59-d6fd0d208bc8" providerId="ADAL" clId="{08B92746-EC1A-3D4C-9798-5F669BB42AC9}" dt="2023-12-30T22:44:58.272" v="10999" actId="2696"/>
        <pc:sldMkLst>
          <pc:docMk/>
          <pc:sldMk cId="3987723291" sldId="1886"/>
        </pc:sldMkLst>
      </pc:sldChg>
      <pc:sldChg chg="modSp mod">
        <pc:chgData name="Daniel Khashabi" userId="62390808-c838-45e6-be59-d6fd0d208bc8" providerId="ADAL" clId="{08B92746-EC1A-3D4C-9798-5F669BB42AC9}" dt="2023-12-29T05:52:09.013" v="459" actId="1038"/>
        <pc:sldMkLst>
          <pc:docMk/>
          <pc:sldMk cId="946858671" sldId="1887"/>
        </pc:sldMkLst>
        <pc:spChg chg="mod">
          <ac:chgData name="Daniel Khashabi" userId="62390808-c838-45e6-be59-d6fd0d208bc8" providerId="ADAL" clId="{08B92746-EC1A-3D4C-9798-5F669BB42AC9}" dt="2023-12-29T05:52:09.013" v="459" actId="1038"/>
          <ac:spMkLst>
            <pc:docMk/>
            <pc:sldMk cId="946858671" sldId="1887"/>
            <ac:spMk id="2" creationId="{C3440439-3A6F-269F-2DE9-1E1EDCEFAD05}"/>
          </ac:spMkLst>
        </pc:spChg>
      </pc:sldChg>
      <pc:sldChg chg="add del">
        <pc:chgData name="Daniel Khashabi" userId="62390808-c838-45e6-be59-d6fd0d208bc8" providerId="ADAL" clId="{08B92746-EC1A-3D4C-9798-5F669BB42AC9}" dt="2023-12-30T22:49:10.923" v="11057" actId="2696"/>
        <pc:sldMkLst>
          <pc:docMk/>
          <pc:sldMk cId="1344741616" sldId="1888"/>
        </pc:sldMkLst>
      </pc:sldChg>
      <pc:sldChg chg="modSp del mod">
        <pc:chgData name="Daniel Khashabi" userId="62390808-c838-45e6-be59-d6fd0d208bc8" providerId="ADAL" clId="{08B92746-EC1A-3D4C-9798-5F669BB42AC9}" dt="2023-12-30T19:08:19.023" v="7649" actId="2696"/>
        <pc:sldMkLst>
          <pc:docMk/>
          <pc:sldMk cId="2877218374" sldId="1888"/>
        </pc:sldMkLst>
        <pc:spChg chg="mod">
          <ac:chgData name="Daniel Khashabi" userId="62390808-c838-45e6-be59-d6fd0d208bc8" providerId="ADAL" clId="{08B92746-EC1A-3D4C-9798-5F669BB42AC9}" dt="2023-12-30T19:08:15.944" v="7648" actId="27636"/>
          <ac:spMkLst>
            <pc:docMk/>
            <pc:sldMk cId="2877218374" sldId="1888"/>
            <ac:spMk id="2" creationId="{9AFE7F1D-4EAD-0221-2367-0AC194CECCA8}"/>
          </ac:spMkLst>
        </pc:spChg>
      </pc:sldChg>
      <pc:sldChg chg="add del">
        <pc:chgData name="Daniel Khashabi" userId="62390808-c838-45e6-be59-d6fd0d208bc8" providerId="ADAL" clId="{08B92746-EC1A-3D4C-9798-5F669BB42AC9}" dt="2023-12-30T19:08:26.675" v="7651" actId="2696"/>
        <pc:sldMkLst>
          <pc:docMk/>
          <pc:sldMk cId="2963050590" sldId="1888"/>
        </pc:sldMkLst>
      </pc:sldChg>
      <pc:sldChg chg="addSp delSp modSp add mod ord">
        <pc:chgData name="Daniel Khashabi" userId="62390808-c838-45e6-be59-d6fd0d208bc8" providerId="ADAL" clId="{08B92746-EC1A-3D4C-9798-5F669BB42AC9}" dt="2023-12-30T22:50:00.903" v="11066" actId="2711"/>
        <pc:sldMkLst>
          <pc:docMk/>
          <pc:sldMk cId="3967388003" sldId="1888"/>
        </pc:sldMkLst>
        <pc:spChg chg="mod">
          <ac:chgData name="Daniel Khashabi" userId="62390808-c838-45e6-be59-d6fd0d208bc8" providerId="ADAL" clId="{08B92746-EC1A-3D4C-9798-5F669BB42AC9}" dt="2023-12-30T22:50:00.903" v="11066" actId="2711"/>
          <ac:spMkLst>
            <pc:docMk/>
            <pc:sldMk cId="3967388003" sldId="1888"/>
            <ac:spMk id="3" creationId="{A87FFF5B-AC9F-EDD6-6CE4-64D0D5E50492}"/>
          </ac:spMkLst>
        </pc:spChg>
        <pc:picChg chg="add del mod">
          <ac:chgData name="Daniel Khashabi" userId="62390808-c838-45e6-be59-d6fd0d208bc8" providerId="ADAL" clId="{08B92746-EC1A-3D4C-9798-5F669BB42AC9}" dt="2023-12-30T22:49:40.120" v="11062" actId="478"/>
          <ac:picMkLst>
            <pc:docMk/>
            <pc:sldMk cId="3967388003" sldId="1888"/>
            <ac:picMk id="4" creationId="{E5E1AB44-0A38-7812-D4C9-7A2A79959FD0}"/>
          </ac:picMkLst>
        </pc:picChg>
      </pc:sldChg>
      <pc:sldChg chg="addSp delSp modSp mod">
        <pc:chgData name="Daniel Khashabi" userId="62390808-c838-45e6-be59-d6fd0d208bc8" providerId="ADAL" clId="{08B92746-EC1A-3D4C-9798-5F669BB42AC9}" dt="2023-12-30T19:09:42.515" v="7752" actId="20577"/>
        <pc:sldMkLst>
          <pc:docMk/>
          <pc:sldMk cId="2288253235" sldId="1889"/>
        </pc:sldMkLst>
        <pc:spChg chg="mod">
          <ac:chgData name="Daniel Khashabi" userId="62390808-c838-45e6-be59-d6fd0d208bc8" providerId="ADAL" clId="{08B92746-EC1A-3D4C-9798-5F669BB42AC9}" dt="2023-12-30T19:04:53.664" v="7421" actId="20577"/>
          <ac:spMkLst>
            <pc:docMk/>
            <pc:sldMk cId="2288253235" sldId="1889"/>
            <ac:spMk id="2" creationId="{C4AF99A1-F9AD-A1EC-5BFC-33A90641FE2A}"/>
          </ac:spMkLst>
        </pc:spChg>
        <pc:spChg chg="mod">
          <ac:chgData name="Daniel Khashabi" userId="62390808-c838-45e6-be59-d6fd0d208bc8" providerId="ADAL" clId="{08B92746-EC1A-3D4C-9798-5F669BB42AC9}" dt="2023-12-30T19:09:42.515" v="7752" actId="20577"/>
          <ac:spMkLst>
            <pc:docMk/>
            <pc:sldMk cId="2288253235" sldId="1889"/>
            <ac:spMk id="3" creationId="{E36E7ADC-0F17-2D9C-7366-85887ED413A5}"/>
          </ac:spMkLst>
        </pc:spChg>
        <pc:spChg chg="add mod">
          <ac:chgData name="Daniel Khashabi" userId="62390808-c838-45e6-be59-d6fd0d208bc8" providerId="ADAL" clId="{08B92746-EC1A-3D4C-9798-5F669BB42AC9}" dt="2023-12-30T19:05:03.849" v="7439" actId="1038"/>
          <ac:spMkLst>
            <pc:docMk/>
            <pc:sldMk cId="2288253235" sldId="1889"/>
            <ac:spMk id="4" creationId="{19E577EE-01D1-C1B7-75EF-ED328DAB930E}"/>
          </ac:spMkLst>
        </pc:spChg>
        <pc:spChg chg="del mod">
          <ac:chgData name="Daniel Khashabi" userId="62390808-c838-45e6-be59-d6fd0d208bc8" providerId="ADAL" clId="{08B92746-EC1A-3D4C-9798-5F669BB42AC9}" dt="2023-12-30T19:05:01.809" v="7424" actId="21"/>
          <ac:spMkLst>
            <pc:docMk/>
            <pc:sldMk cId="2288253235" sldId="1889"/>
            <ac:spMk id="6" creationId="{099AEAD7-6E4A-1F20-7CF2-64B9EE49DE11}"/>
          </ac:spMkLst>
        </pc:spChg>
      </pc:sldChg>
      <pc:sldChg chg="modSp del mod modShow">
        <pc:chgData name="Daniel Khashabi" userId="62390808-c838-45e6-be59-d6fd0d208bc8" providerId="ADAL" clId="{08B92746-EC1A-3D4C-9798-5F669BB42AC9}" dt="2023-12-29T07:12:19.375" v="1257" actId="2696"/>
        <pc:sldMkLst>
          <pc:docMk/>
          <pc:sldMk cId="712733913" sldId="1891"/>
        </pc:sldMkLst>
        <pc:spChg chg="mod">
          <ac:chgData name="Daniel Khashabi" userId="62390808-c838-45e6-be59-d6fd0d208bc8" providerId="ADAL" clId="{08B92746-EC1A-3D4C-9798-5F669BB42AC9}" dt="2023-12-29T07:12:13.212" v="1255" actId="14100"/>
          <ac:spMkLst>
            <pc:docMk/>
            <pc:sldMk cId="712733913" sldId="1891"/>
            <ac:spMk id="10" creationId="{3F6EE625-D2D4-92F9-5A33-E594753B4F23}"/>
          </ac:spMkLst>
        </pc:spChg>
      </pc:sldChg>
      <pc:sldChg chg="add">
        <pc:chgData name="Daniel Khashabi" userId="62390808-c838-45e6-be59-d6fd0d208bc8" providerId="ADAL" clId="{08B92746-EC1A-3D4C-9798-5F669BB42AC9}" dt="2023-12-29T07:12:21.677" v="1258"/>
        <pc:sldMkLst>
          <pc:docMk/>
          <pc:sldMk cId="3037735839" sldId="1891"/>
        </pc:sldMkLst>
      </pc:sldChg>
      <pc:sldChg chg="add">
        <pc:chgData name="Daniel Khashabi" userId="62390808-c838-45e6-be59-d6fd0d208bc8" providerId="ADAL" clId="{08B92746-EC1A-3D4C-9798-5F669BB42AC9}" dt="2023-12-29T05:44:59.392" v="58"/>
        <pc:sldMkLst>
          <pc:docMk/>
          <pc:sldMk cId="2869722714" sldId="1892"/>
        </pc:sldMkLst>
      </pc:sldChg>
      <pc:sldChg chg="del">
        <pc:chgData name="Daniel Khashabi" userId="62390808-c838-45e6-be59-d6fd0d208bc8" providerId="ADAL" clId="{08B92746-EC1A-3D4C-9798-5F669BB42AC9}" dt="2023-12-29T05:44:55.395" v="57" actId="2696"/>
        <pc:sldMkLst>
          <pc:docMk/>
          <pc:sldMk cId="3932586410" sldId="1892"/>
        </pc:sldMkLst>
      </pc:sldChg>
      <pc:sldChg chg="addSp delSp modSp del mod ord chgLayout">
        <pc:chgData name="Daniel Khashabi" userId="62390808-c838-45e6-be59-d6fd0d208bc8" providerId="ADAL" clId="{08B92746-EC1A-3D4C-9798-5F669BB42AC9}" dt="2023-12-30T22:27:44.625" v="9875" actId="2696"/>
        <pc:sldMkLst>
          <pc:docMk/>
          <pc:sldMk cId="389114448" sldId="1893"/>
        </pc:sldMkLst>
        <pc:spChg chg="del">
          <ac:chgData name="Daniel Khashabi" userId="62390808-c838-45e6-be59-d6fd0d208bc8" providerId="ADAL" clId="{08B92746-EC1A-3D4C-9798-5F669BB42AC9}" dt="2023-12-29T06:44:48.991" v="1005" actId="700"/>
          <ac:spMkLst>
            <pc:docMk/>
            <pc:sldMk cId="389114448" sldId="1893"/>
            <ac:spMk id="2" creationId="{565FADCB-A39E-9493-DAB0-FA2D7A5821F8}"/>
          </ac:spMkLst>
        </pc:spChg>
        <pc:spChg chg="add mod ord">
          <ac:chgData name="Daniel Khashabi" userId="62390808-c838-45e6-be59-d6fd0d208bc8" providerId="ADAL" clId="{08B92746-EC1A-3D4C-9798-5F669BB42AC9}" dt="2023-12-29T07:09:44.498" v="1102" actId="20577"/>
          <ac:spMkLst>
            <pc:docMk/>
            <pc:sldMk cId="389114448" sldId="1893"/>
            <ac:spMk id="3" creationId="{820EC150-8B4A-9443-673C-9A8136032B0E}"/>
          </ac:spMkLst>
        </pc:spChg>
        <pc:spChg chg="mod ord">
          <ac:chgData name="Daniel Khashabi" userId="62390808-c838-45e6-be59-d6fd0d208bc8" providerId="ADAL" clId="{08B92746-EC1A-3D4C-9798-5F669BB42AC9}" dt="2023-12-29T06:44:48.991" v="1005" actId="700"/>
          <ac:spMkLst>
            <pc:docMk/>
            <pc:sldMk cId="389114448" sldId="1893"/>
            <ac:spMk id="6" creationId="{AF72323D-75C2-567E-77E3-68A05287326A}"/>
          </ac:spMkLst>
        </pc:spChg>
        <pc:picChg chg="mod ord">
          <ac:chgData name="Daniel Khashabi" userId="62390808-c838-45e6-be59-d6fd0d208bc8" providerId="ADAL" clId="{08B92746-EC1A-3D4C-9798-5F669BB42AC9}" dt="2023-12-29T06:44:48.991" v="1005" actId="700"/>
          <ac:picMkLst>
            <pc:docMk/>
            <pc:sldMk cId="389114448" sldId="1893"/>
            <ac:picMk id="7" creationId="{B7F249AD-CCBF-E8F2-9483-AF9E39B01A5C}"/>
          </ac:picMkLst>
        </pc:picChg>
      </pc:sldChg>
      <pc:sldChg chg="addCm delCm">
        <pc:chgData name="Daniel Khashabi" userId="62390808-c838-45e6-be59-d6fd0d208bc8" providerId="ADAL" clId="{08B92746-EC1A-3D4C-9798-5F669BB42AC9}" dt="2023-12-29T06:39:07.765" v="764"/>
        <pc:sldMkLst>
          <pc:docMk/>
          <pc:sldMk cId="2206274657" sldId="1895"/>
        </pc:sldMkLst>
        <pc:extLst>
          <p:ext xmlns:p="http://schemas.openxmlformats.org/presentationml/2006/main" uri="{D6D511B9-2390-475A-947B-AFAB55BFBCF1}">
            <pc226:cmChg xmlns:pc226="http://schemas.microsoft.com/office/powerpoint/2022/06/main/command" chg="add del">
              <pc226:chgData name="Daniel Khashabi" userId="62390808-c838-45e6-be59-d6fd0d208bc8" providerId="ADAL" clId="{08B92746-EC1A-3D4C-9798-5F669BB42AC9}" dt="2023-12-29T06:39:07.765" v="764"/>
              <pc2:cmMkLst xmlns:pc2="http://schemas.microsoft.com/office/powerpoint/2019/9/main/command">
                <pc:docMk/>
                <pc:sldMk cId="2206274657" sldId="1895"/>
                <pc2:cmMk id="{52D0ECFF-732A-8949-A244-AACBD41E2F9F}"/>
              </pc2:cmMkLst>
            </pc226:cmChg>
          </p:ext>
        </pc:extLst>
      </pc:sldChg>
      <pc:sldChg chg="addSp delSp modSp mod">
        <pc:chgData name="Daniel Khashabi" userId="62390808-c838-45e6-be59-d6fd0d208bc8" providerId="ADAL" clId="{08B92746-EC1A-3D4C-9798-5F669BB42AC9}" dt="2023-12-29T07:14:57.155" v="1352" actId="1038"/>
        <pc:sldMkLst>
          <pc:docMk/>
          <pc:sldMk cId="1457691947" sldId="1897"/>
        </pc:sldMkLst>
        <pc:spChg chg="del">
          <ac:chgData name="Daniel Khashabi" userId="62390808-c838-45e6-be59-d6fd0d208bc8" providerId="ADAL" clId="{08B92746-EC1A-3D4C-9798-5F669BB42AC9}" dt="2023-12-29T05:52:20.879" v="463" actId="478"/>
          <ac:spMkLst>
            <pc:docMk/>
            <pc:sldMk cId="1457691947" sldId="1897"/>
            <ac:spMk id="2" creationId="{C3440439-3A6F-269F-2DE9-1E1EDCEFAD05}"/>
          </ac:spMkLst>
        </pc:spChg>
        <pc:spChg chg="mod">
          <ac:chgData name="Daniel Khashabi" userId="62390808-c838-45e6-be59-d6fd0d208bc8" providerId="ADAL" clId="{08B92746-EC1A-3D4C-9798-5F669BB42AC9}" dt="2023-12-29T07:14:14.438" v="1275" actId="27636"/>
          <ac:spMkLst>
            <pc:docMk/>
            <pc:sldMk cId="1457691947" sldId="1897"/>
            <ac:spMk id="3" creationId="{6E8DD05D-692A-9011-FF94-65FBFF1C20E0}"/>
          </ac:spMkLst>
        </pc:spChg>
        <pc:spChg chg="mod">
          <ac:chgData name="Daniel Khashabi" userId="62390808-c838-45e6-be59-d6fd0d208bc8" providerId="ADAL" clId="{08B92746-EC1A-3D4C-9798-5F669BB42AC9}" dt="2023-12-29T07:14:57.155" v="1352" actId="1038"/>
          <ac:spMkLst>
            <pc:docMk/>
            <pc:sldMk cId="1457691947" sldId="1897"/>
            <ac:spMk id="6" creationId="{A2C0C0FA-81A2-21B0-8B87-9725878A262C}"/>
          </ac:spMkLst>
        </pc:spChg>
        <pc:spChg chg="add del mod">
          <ac:chgData name="Daniel Khashabi" userId="62390808-c838-45e6-be59-d6fd0d208bc8" providerId="ADAL" clId="{08B92746-EC1A-3D4C-9798-5F669BB42AC9}" dt="2023-12-29T05:52:22.117" v="464" actId="478"/>
          <ac:spMkLst>
            <pc:docMk/>
            <pc:sldMk cId="1457691947" sldId="1897"/>
            <ac:spMk id="7" creationId="{64BC2CC1-FE35-8CE4-1CA2-57D0560CE17B}"/>
          </ac:spMkLst>
        </pc:spChg>
        <pc:spChg chg="add mod">
          <ac:chgData name="Daniel Khashabi" userId="62390808-c838-45e6-be59-d6fd0d208bc8" providerId="ADAL" clId="{08B92746-EC1A-3D4C-9798-5F669BB42AC9}" dt="2023-12-29T05:52:22.459" v="465"/>
          <ac:spMkLst>
            <pc:docMk/>
            <pc:sldMk cId="1457691947" sldId="1897"/>
            <ac:spMk id="9" creationId="{0BE4C413-4347-A892-A7DA-3DDA42B2162E}"/>
          </ac:spMkLst>
        </pc:spChg>
        <pc:picChg chg="mod">
          <ac:chgData name="Daniel Khashabi" userId="62390808-c838-45e6-be59-d6fd0d208bc8" providerId="ADAL" clId="{08B92746-EC1A-3D4C-9798-5F669BB42AC9}" dt="2023-12-29T07:14:21.836" v="1295" actId="1036"/>
          <ac:picMkLst>
            <pc:docMk/>
            <pc:sldMk cId="1457691947" sldId="1897"/>
            <ac:picMk id="8" creationId="{584D754E-5B44-995F-A6BA-2E93EE666577}"/>
          </ac:picMkLst>
        </pc:picChg>
        <pc:picChg chg="mod">
          <ac:chgData name="Daniel Khashabi" userId="62390808-c838-45e6-be59-d6fd0d208bc8" providerId="ADAL" clId="{08B92746-EC1A-3D4C-9798-5F669BB42AC9}" dt="2023-12-29T07:14:21.836" v="1295" actId="1036"/>
          <ac:picMkLst>
            <pc:docMk/>
            <pc:sldMk cId="1457691947" sldId="1897"/>
            <ac:picMk id="10" creationId="{4B08F423-C788-9A56-4F39-801C2866E97D}"/>
          </ac:picMkLst>
        </pc:picChg>
      </pc:sldChg>
      <pc:sldChg chg="addSp delSp modSp mod">
        <pc:chgData name="Daniel Khashabi" userId="62390808-c838-45e6-be59-d6fd0d208bc8" providerId="ADAL" clId="{08B92746-EC1A-3D4C-9798-5F669BB42AC9}" dt="2023-12-29T07:14:47.408" v="1330" actId="122"/>
        <pc:sldMkLst>
          <pc:docMk/>
          <pc:sldMk cId="331614713" sldId="1898"/>
        </pc:sldMkLst>
        <pc:spChg chg="del">
          <ac:chgData name="Daniel Khashabi" userId="62390808-c838-45e6-be59-d6fd0d208bc8" providerId="ADAL" clId="{08B92746-EC1A-3D4C-9798-5F669BB42AC9}" dt="2023-12-29T05:52:14.829" v="460" actId="478"/>
          <ac:spMkLst>
            <pc:docMk/>
            <pc:sldMk cId="331614713" sldId="1898"/>
            <ac:spMk id="2" creationId="{C3440439-3A6F-269F-2DE9-1E1EDCEFAD05}"/>
          </ac:spMkLst>
        </pc:spChg>
        <pc:spChg chg="mod">
          <ac:chgData name="Daniel Khashabi" userId="62390808-c838-45e6-be59-d6fd0d208bc8" providerId="ADAL" clId="{08B92746-EC1A-3D4C-9798-5F669BB42AC9}" dt="2023-12-29T07:14:39.667" v="1309" actId="14100"/>
          <ac:spMkLst>
            <pc:docMk/>
            <pc:sldMk cId="331614713" sldId="1898"/>
            <ac:spMk id="3" creationId="{6E8DD05D-692A-9011-FF94-65FBFF1C20E0}"/>
          </ac:spMkLst>
        </pc:spChg>
        <pc:spChg chg="add del mod">
          <ac:chgData name="Daniel Khashabi" userId="62390808-c838-45e6-be59-d6fd0d208bc8" providerId="ADAL" clId="{08B92746-EC1A-3D4C-9798-5F669BB42AC9}" dt="2023-12-29T05:52:16.742" v="461" actId="478"/>
          <ac:spMkLst>
            <pc:docMk/>
            <pc:sldMk cId="331614713" sldId="1898"/>
            <ac:spMk id="6" creationId="{DFDB5ADA-38D2-B64E-9E39-C67A83DFD143}"/>
          </ac:spMkLst>
        </pc:spChg>
        <pc:spChg chg="add mod">
          <ac:chgData name="Daniel Khashabi" userId="62390808-c838-45e6-be59-d6fd0d208bc8" providerId="ADAL" clId="{08B92746-EC1A-3D4C-9798-5F669BB42AC9}" dt="2023-12-29T05:52:16.955" v="462"/>
          <ac:spMkLst>
            <pc:docMk/>
            <pc:sldMk cId="331614713" sldId="1898"/>
            <ac:spMk id="8" creationId="{8641DD4F-7D5C-B8F3-F9E6-A3B0A002B68F}"/>
          </ac:spMkLst>
        </pc:spChg>
        <pc:spChg chg="mod">
          <ac:chgData name="Daniel Khashabi" userId="62390808-c838-45e6-be59-d6fd0d208bc8" providerId="ADAL" clId="{08B92746-EC1A-3D4C-9798-5F669BB42AC9}" dt="2023-12-29T07:14:47.408" v="1330" actId="122"/>
          <ac:spMkLst>
            <pc:docMk/>
            <pc:sldMk cId="331614713" sldId="1898"/>
            <ac:spMk id="11" creationId="{C40CD3BE-9722-EA46-6AE6-4C52193EAED8}"/>
          </ac:spMkLst>
        </pc:spChg>
      </pc:sldChg>
      <pc:sldChg chg="addSp delSp modSp mod">
        <pc:chgData name="Daniel Khashabi" userId="62390808-c838-45e6-be59-d6fd0d208bc8" providerId="ADAL" clId="{08B92746-EC1A-3D4C-9798-5F669BB42AC9}" dt="2023-12-29T05:52:27.689" v="468"/>
        <pc:sldMkLst>
          <pc:docMk/>
          <pc:sldMk cId="4138648615" sldId="1899"/>
        </pc:sldMkLst>
        <pc:spChg chg="del">
          <ac:chgData name="Daniel Khashabi" userId="62390808-c838-45e6-be59-d6fd0d208bc8" providerId="ADAL" clId="{08B92746-EC1A-3D4C-9798-5F669BB42AC9}" dt="2023-12-29T05:52:25.789" v="466" actId="478"/>
          <ac:spMkLst>
            <pc:docMk/>
            <pc:sldMk cId="4138648615" sldId="1899"/>
            <ac:spMk id="2" creationId="{C3440439-3A6F-269F-2DE9-1E1EDCEFAD05}"/>
          </ac:spMkLst>
        </pc:spChg>
        <pc:spChg chg="add del mod">
          <ac:chgData name="Daniel Khashabi" userId="62390808-c838-45e6-be59-d6fd0d208bc8" providerId="ADAL" clId="{08B92746-EC1A-3D4C-9798-5F669BB42AC9}" dt="2023-12-29T05:52:27.314" v="467" actId="478"/>
          <ac:spMkLst>
            <pc:docMk/>
            <pc:sldMk cId="4138648615" sldId="1899"/>
            <ac:spMk id="5" creationId="{AAF2011D-C905-384C-3569-92A33F7A0081}"/>
          </ac:spMkLst>
        </pc:spChg>
        <pc:spChg chg="add mod">
          <ac:chgData name="Daniel Khashabi" userId="62390808-c838-45e6-be59-d6fd0d208bc8" providerId="ADAL" clId="{08B92746-EC1A-3D4C-9798-5F669BB42AC9}" dt="2023-12-29T05:52:27.689" v="468"/>
          <ac:spMkLst>
            <pc:docMk/>
            <pc:sldMk cId="4138648615" sldId="1899"/>
            <ac:spMk id="6" creationId="{53E32FDB-AAD1-4E00-B01F-A63A23C9E309}"/>
          </ac:spMkLst>
        </pc:spChg>
      </pc:sldChg>
      <pc:sldChg chg="add del ord">
        <pc:chgData name="Daniel Khashabi" userId="62390808-c838-45e6-be59-d6fd0d208bc8" providerId="ADAL" clId="{08B92746-EC1A-3D4C-9798-5F669BB42AC9}" dt="2023-12-30T19:04:40.168" v="7392" actId="2696"/>
        <pc:sldMkLst>
          <pc:docMk/>
          <pc:sldMk cId="3893805358" sldId="1900"/>
        </pc:sldMkLst>
      </pc:sldChg>
      <pc:sldChg chg="del">
        <pc:chgData name="Daniel Khashabi" userId="62390808-c838-45e6-be59-d6fd0d208bc8" providerId="ADAL" clId="{08B92746-EC1A-3D4C-9798-5F669BB42AC9}" dt="2023-12-30T19:46:29.052" v="8461" actId="2696"/>
        <pc:sldMkLst>
          <pc:docMk/>
          <pc:sldMk cId="405244446" sldId="1901"/>
        </pc:sldMkLst>
      </pc:sldChg>
      <pc:sldChg chg="addSp modSp add del mod">
        <pc:chgData name="Daniel Khashabi" userId="62390808-c838-45e6-be59-d6fd0d208bc8" providerId="ADAL" clId="{08B92746-EC1A-3D4C-9798-5F669BB42AC9}" dt="2023-12-30T21:45:26.905" v="8715" actId="2696"/>
        <pc:sldMkLst>
          <pc:docMk/>
          <pc:sldMk cId="508150164" sldId="1901"/>
        </pc:sldMkLst>
        <pc:spChg chg="mod">
          <ac:chgData name="Daniel Khashabi" userId="62390808-c838-45e6-be59-d6fd0d208bc8" providerId="ADAL" clId="{08B92746-EC1A-3D4C-9798-5F669BB42AC9}" dt="2023-12-30T21:36:48.502" v="8495" actId="27636"/>
          <ac:spMkLst>
            <pc:docMk/>
            <pc:sldMk cId="508150164" sldId="1901"/>
            <ac:spMk id="10" creationId="{6A38DCDE-0124-5467-70AD-1E8231D5C9D6}"/>
          </ac:spMkLst>
        </pc:spChg>
        <pc:picChg chg="add mod">
          <ac:chgData name="Daniel Khashabi" userId="62390808-c838-45e6-be59-d6fd0d208bc8" providerId="ADAL" clId="{08B92746-EC1A-3D4C-9798-5F669BB42AC9}" dt="2023-12-30T21:36:42.628" v="8492"/>
          <ac:picMkLst>
            <pc:docMk/>
            <pc:sldMk cId="508150164" sldId="1901"/>
            <ac:picMk id="2" creationId="{E742D1C5-05E7-28ED-8CF2-8E42D67B492F}"/>
          </ac:picMkLst>
        </pc:picChg>
      </pc:sldChg>
      <pc:sldChg chg="addSp delSp modSp add del mod">
        <pc:chgData name="Daniel Khashabi" userId="62390808-c838-45e6-be59-d6fd0d208bc8" providerId="ADAL" clId="{08B92746-EC1A-3D4C-9798-5F669BB42AC9}" dt="2023-12-30T21:34:56.761" v="8469" actId="2696"/>
        <pc:sldMkLst>
          <pc:docMk/>
          <pc:sldMk cId="1820155941" sldId="1901"/>
        </pc:sldMkLst>
        <pc:spChg chg="del">
          <ac:chgData name="Daniel Khashabi" userId="62390808-c838-45e6-be59-d6fd0d208bc8" providerId="ADAL" clId="{08B92746-EC1A-3D4C-9798-5F669BB42AC9}" dt="2023-12-30T21:34:26.432" v="8463" actId="478"/>
          <ac:spMkLst>
            <pc:docMk/>
            <pc:sldMk cId="1820155941" sldId="1901"/>
            <ac:spMk id="2" creationId="{B3D650A1-34D0-3212-BBF3-7F6B7286685A}"/>
          </ac:spMkLst>
        </pc:spChg>
        <pc:spChg chg="add del mod">
          <ac:chgData name="Daniel Khashabi" userId="62390808-c838-45e6-be59-d6fd0d208bc8" providerId="ADAL" clId="{08B92746-EC1A-3D4C-9798-5F669BB42AC9}" dt="2023-12-30T21:34:28.651" v="8464" actId="478"/>
          <ac:spMkLst>
            <pc:docMk/>
            <pc:sldMk cId="1820155941" sldId="1901"/>
            <ac:spMk id="9" creationId="{E60FFBF1-E9C2-B186-5345-5FF2D545B5EC}"/>
          </ac:spMkLst>
        </pc:spChg>
        <pc:spChg chg="add mod">
          <ac:chgData name="Daniel Khashabi" userId="62390808-c838-45e6-be59-d6fd0d208bc8" providerId="ADAL" clId="{08B92746-EC1A-3D4C-9798-5F669BB42AC9}" dt="2023-12-30T21:34:28.989" v="8465"/>
          <ac:spMkLst>
            <pc:docMk/>
            <pc:sldMk cId="1820155941" sldId="1901"/>
            <ac:spMk id="10" creationId="{6A38DCDE-0124-5467-70AD-1E8231D5C9D6}"/>
          </ac:spMkLst>
        </pc:spChg>
      </pc:sldChg>
      <pc:sldChg chg="addSp modSp del mod">
        <pc:chgData name="Daniel Khashabi" userId="62390808-c838-45e6-be59-d6fd0d208bc8" providerId="ADAL" clId="{08B92746-EC1A-3D4C-9798-5F669BB42AC9}" dt="2023-12-30T19:34:20.375" v="8126" actId="2696"/>
        <pc:sldMkLst>
          <pc:docMk/>
          <pc:sldMk cId="1710174202" sldId="1902"/>
        </pc:sldMkLst>
        <pc:spChg chg="mod">
          <ac:chgData name="Daniel Khashabi" userId="62390808-c838-45e6-be59-d6fd0d208bc8" providerId="ADAL" clId="{08B92746-EC1A-3D4C-9798-5F669BB42AC9}" dt="2023-12-30T19:06:53.425" v="7485" actId="404"/>
          <ac:spMkLst>
            <pc:docMk/>
            <pc:sldMk cId="1710174202" sldId="1902"/>
            <ac:spMk id="2" creationId="{93FBF5BA-E1DA-8A72-C698-71153F5CA1D4}"/>
          </ac:spMkLst>
        </pc:spChg>
        <pc:spChg chg="mod">
          <ac:chgData name="Daniel Khashabi" userId="62390808-c838-45e6-be59-d6fd0d208bc8" providerId="ADAL" clId="{08B92746-EC1A-3D4C-9798-5F669BB42AC9}" dt="2023-12-30T19:10:56.524" v="7787" actId="2711"/>
          <ac:spMkLst>
            <pc:docMk/>
            <pc:sldMk cId="1710174202" sldId="1902"/>
            <ac:spMk id="3" creationId="{1EEB7E2C-AD96-D626-001B-6F78F9140ADB}"/>
          </ac:spMkLst>
        </pc:spChg>
        <pc:spChg chg="mod">
          <ac:chgData name="Daniel Khashabi" userId="62390808-c838-45e6-be59-d6fd0d208bc8" providerId="ADAL" clId="{08B92746-EC1A-3D4C-9798-5F669BB42AC9}" dt="2023-12-30T19:20:30.095" v="8048" actId="404"/>
          <ac:spMkLst>
            <pc:docMk/>
            <pc:sldMk cId="1710174202" sldId="1902"/>
            <ac:spMk id="9" creationId="{FC5306F0-5629-15B5-EC46-60411C07E313}"/>
          </ac:spMkLst>
        </pc:spChg>
        <pc:picChg chg="add mod">
          <ac:chgData name="Daniel Khashabi" userId="62390808-c838-45e6-be59-d6fd0d208bc8" providerId="ADAL" clId="{08B92746-EC1A-3D4C-9798-5F669BB42AC9}" dt="2023-12-30T19:06:54.271" v="7486"/>
          <ac:picMkLst>
            <pc:docMk/>
            <pc:sldMk cId="1710174202" sldId="1902"/>
            <ac:picMk id="4" creationId="{F263451E-CA26-D141-8AF7-96CDF4ADC02F}"/>
          </ac:picMkLst>
        </pc:picChg>
      </pc:sldChg>
      <pc:sldChg chg="addSp modSp mod chgLayout">
        <pc:chgData name="Daniel Khashabi" userId="62390808-c838-45e6-be59-d6fd0d208bc8" providerId="ADAL" clId="{08B92746-EC1A-3D4C-9798-5F669BB42AC9}" dt="2023-12-30T21:47:01.957" v="8730" actId="313"/>
        <pc:sldMkLst>
          <pc:docMk/>
          <pc:sldMk cId="63599649" sldId="1904"/>
        </pc:sldMkLst>
        <pc:spChg chg="mod ord">
          <ac:chgData name="Daniel Khashabi" userId="62390808-c838-45e6-be59-d6fd0d208bc8" providerId="ADAL" clId="{08B92746-EC1A-3D4C-9798-5F669BB42AC9}" dt="2023-12-30T19:20:06.574" v="8039" actId="255"/>
          <ac:spMkLst>
            <pc:docMk/>
            <pc:sldMk cId="63599649" sldId="1904"/>
            <ac:spMk id="2" creationId="{7A0265A7-5D00-C23D-F7A5-EE8CDE8AF15A}"/>
          </ac:spMkLst>
        </pc:spChg>
        <pc:spChg chg="mod ord">
          <ac:chgData name="Daniel Khashabi" userId="62390808-c838-45e6-be59-d6fd0d208bc8" providerId="ADAL" clId="{08B92746-EC1A-3D4C-9798-5F669BB42AC9}" dt="2023-12-30T21:47:01.957" v="8730" actId="313"/>
          <ac:spMkLst>
            <pc:docMk/>
            <pc:sldMk cId="63599649" sldId="1904"/>
            <ac:spMk id="3" creationId="{623F971D-BF7F-93B8-14FE-E4E30CBE1B2D}"/>
          </ac:spMkLst>
        </pc:spChg>
        <pc:spChg chg="mod">
          <ac:chgData name="Daniel Khashabi" userId="62390808-c838-45e6-be59-d6fd0d208bc8" providerId="ADAL" clId="{08B92746-EC1A-3D4C-9798-5F669BB42AC9}" dt="2023-12-30T19:18:40.175" v="8023" actId="1036"/>
          <ac:spMkLst>
            <pc:docMk/>
            <pc:sldMk cId="63599649" sldId="1904"/>
            <ac:spMk id="4" creationId="{CAB4B58F-1A54-479B-BE76-F8D5D5B7EF53}"/>
          </ac:spMkLst>
        </pc:spChg>
        <pc:spChg chg="mod">
          <ac:chgData name="Daniel Khashabi" userId="62390808-c838-45e6-be59-d6fd0d208bc8" providerId="ADAL" clId="{08B92746-EC1A-3D4C-9798-5F669BB42AC9}" dt="2023-12-30T19:18:40.175" v="8023" actId="1036"/>
          <ac:spMkLst>
            <pc:docMk/>
            <pc:sldMk cId="63599649" sldId="1904"/>
            <ac:spMk id="5" creationId="{32F65896-815D-3921-D140-90D5FB67922C}"/>
          </ac:spMkLst>
        </pc:spChg>
        <pc:spChg chg="mod">
          <ac:chgData name="Daniel Khashabi" userId="62390808-c838-45e6-be59-d6fd0d208bc8" providerId="ADAL" clId="{08B92746-EC1A-3D4C-9798-5F669BB42AC9}" dt="2023-12-30T19:18:36.632" v="8013" actId="1036"/>
          <ac:spMkLst>
            <pc:docMk/>
            <pc:sldMk cId="63599649" sldId="1904"/>
            <ac:spMk id="6" creationId="{96844547-9623-583F-B967-3E513045602C}"/>
          </ac:spMkLst>
        </pc:spChg>
        <pc:spChg chg="mod">
          <ac:chgData name="Daniel Khashabi" userId="62390808-c838-45e6-be59-d6fd0d208bc8" providerId="ADAL" clId="{08B92746-EC1A-3D4C-9798-5F669BB42AC9}" dt="2023-12-30T19:43:37.338" v="8445" actId="1036"/>
          <ac:spMkLst>
            <pc:docMk/>
            <pc:sldMk cId="63599649" sldId="1904"/>
            <ac:spMk id="11" creationId="{779C252F-2431-CFE8-F802-B4D700248B17}"/>
          </ac:spMkLst>
        </pc:spChg>
        <pc:picChg chg="add mod">
          <ac:chgData name="Daniel Khashabi" userId="62390808-c838-45e6-be59-d6fd0d208bc8" providerId="ADAL" clId="{08B92746-EC1A-3D4C-9798-5F669BB42AC9}" dt="2023-12-30T19:19:04.865" v="8024"/>
          <ac:picMkLst>
            <pc:docMk/>
            <pc:sldMk cId="63599649" sldId="1904"/>
            <ac:picMk id="7" creationId="{484C6EA9-AE24-8BDA-5EF0-91E50BC8B319}"/>
          </ac:picMkLst>
        </pc:picChg>
      </pc:sldChg>
      <pc:sldChg chg="modSp del mod modClrScheme chgLayout">
        <pc:chgData name="Daniel Khashabi" userId="62390808-c838-45e6-be59-d6fd0d208bc8" providerId="ADAL" clId="{08B92746-EC1A-3D4C-9798-5F669BB42AC9}" dt="2023-12-30T22:48:04.935" v="11004" actId="2696"/>
        <pc:sldMkLst>
          <pc:docMk/>
          <pc:sldMk cId="397067003" sldId="1905"/>
        </pc:sldMkLst>
        <pc:spChg chg="mod ord">
          <ac:chgData name="Daniel Khashabi" userId="62390808-c838-45e6-be59-d6fd0d208bc8" providerId="ADAL" clId="{08B92746-EC1A-3D4C-9798-5F669BB42AC9}" dt="2023-12-29T06:36:40.742" v="749" actId="27636"/>
          <ac:spMkLst>
            <pc:docMk/>
            <pc:sldMk cId="397067003" sldId="1905"/>
            <ac:spMk id="2" creationId="{6A6F97EA-9095-0459-C638-58FD331FF774}"/>
          </ac:spMkLst>
        </pc:spChg>
        <pc:spChg chg="mod ord">
          <ac:chgData name="Daniel Khashabi" userId="62390808-c838-45e6-be59-d6fd0d208bc8" providerId="ADAL" clId="{08B92746-EC1A-3D4C-9798-5F669BB42AC9}" dt="2023-12-29T06:36:40.740" v="748" actId="700"/>
          <ac:spMkLst>
            <pc:docMk/>
            <pc:sldMk cId="397067003" sldId="1905"/>
            <ac:spMk id="3" creationId="{3280E99A-8F8B-DEDC-98D0-9D723DE84F90}"/>
          </ac:spMkLst>
        </pc:spChg>
      </pc:sldChg>
      <pc:sldChg chg="add">
        <pc:chgData name="Daniel Khashabi" userId="62390808-c838-45e6-be59-d6fd0d208bc8" providerId="ADAL" clId="{08B92746-EC1A-3D4C-9798-5F669BB42AC9}" dt="2023-12-30T22:48:09.681" v="11005"/>
        <pc:sldMkLst>
          <pc:docMk/>
          <pc:sldMk cId="789980078" sldId="1905"/>
        </pc:sldMkLst>
      </pc:sldChg>
      <pc:sldChg chg="del mod modShow">
        <pc:chgData name="Daniel Khashabi" userId="62390808-c838-45e6-be59-d6fd0d208bc8" providerId="ADAL" clId="{08B92746-EC1A-3D4C-9798-5F669BB42AC9}" dt="2023-12-30T00:47:56.103" v="4149" actId="2696"/>
        <pc:sldMkLst>
          <pc:docMk/>
          <pc:sldMk cId="1860003654" sldId="1907"/>
        </pc:sldMkLst>
      </pc:sldChg>
      <pc:sldChg chg="del">
        <pc:chgData name="Daniel Khashabi" userId="62390808-c838-45e6-be59-d6fd0d208bc8" providerId="ADAL" clId="{08B92746-EC1A-3D4C-9798-5F669BB42AC9}" dt="2023-12-29T06:36:53.400" v="750" actId="2696"/>
        <pc:sldMkLst>
          <pc:docMk/>
          <pc:sldMk cId="256269605" sldId="1909"/>
        </pc:sldMkLst>
      </pc:sldChg>
      <pc:sldChg chg="modSp add mod modClrScheme modShow chgLayout">
        <pc:chgData name="Daniel Khashabi" userId="62390808-c838-45e6-be59-d6fd0d208bc8" providerId="ADAL" clId="{08B92746-EC1A-3D4C-9798-5F669BB42AC9}" dt="2023-12-29T07:16:07.696" v="1356" actId="27636"/>
        <pc:sldMkLst>
          <pc:docMk/>
          <pc:sldMk cId="2953014222" sldId="1909"/>
        </pc:sldMkLst>
        <pc:spChg chg="mod ord">
          <ac:chgData name="Daniel Khashabi" userId="62390808-c838-45e6-be59-d6fd0d208bc8" providerId="ADAL" clId="{08B92746-EC1A-3D4C-9798-5F669BB42AC9}" dt="2023-12-29T07:16:07.696" v="1356" actId="27636"/>
          <ac:spMkLst>
            <pc:docMk/>
            <pc:sldMk cId="2953014222" sldId="1909"/>
            <ac:spMk id="2" creationId="{A16D727A-5F00-E52C-AE4D-3233D9F36ADC}"/>
          </ac:spMkLst>
        </pc:spChg>
        <pc:spChg chg="mod ord">
          <ac:chgData name="Daniel Khashabi" userId="62390808-c838-45e6-be59-d6fd0d208bc8" providerId="ADAL" clId="{08B92746-EC1A-3D4C-9798-5F669BB42AC9}" dt="2023-12-29T07:16:07.694" v="1355" actId="700"/>
          <ac:spMkLst>
            <pc:docMk/>
            <pc:sldMk cId="2953014222" sldId="1909"/>
            <ac:spMk id="3" creationId="{CCD656CA-ECB4-B745-867A-0F962707CC81}"/>
          </ac:spMkLst>
        </pc:spChg>
      </pc:sldChg>
      <pc:sldChg chg="del">
        <pc:chgData name="Daniel Khashabi" userId="62390808-c838-45e6-be59-d6fd0d208bc8" providerId="ADAL" clId="{08B92746-EC1A-3D4C-9798-5F669BB42AC9}" dt="2023-12-29T07:16:29.234" v="1357" actId="2696"/>
        <pc:sldMkLst>
          <pc:docMk/>
          <pc:sldMk cId="1109921222" sldId="1910"/>
        </pc:sldMkLst>
      </pc:sldChg>
      <pc:sldChg chg="add del">
        <pc:chgData name="Daniel Khashabi" userId="62390808-c838-45e6-be59-d6fd0d208bc8" providerId="ADAL" clId="{08B92746-EC1A-3D4C-9798-5F669BB42AC9}" dt="2023-12-29T06:39:07.422" v="762" actId="2696"/>
        <pc:sldMkLst>
          <pc:docMk/>
          <pc:sldMk cId="1016466578" sldId="1911"/>
        </pc:sldMkLst>
      </pc:sldChg>
      <pc:sldChg chg="addSp delSp modSp add del mod modClrScheme addCm delCm chgLayout">
        <pc:chgData name="Daniel Khashabi" userId="62390808-c838-45e6-be59-d6fd0d208bc8" providerId="ADAL" clId="{08B92746-EC1A-3D4C-9798-5F669BB42AC9}" dt="2023-12-30T22:43:22.274" v="10997" actId="1076"/>
        <pc:sldMkLst>
          <pc:docMk/>
          <pc:sldMk cId="2921709462" sldId="1911"/>
        </pc:sldMkLst>
        <pc:spChg chg="mod ord">
          <ac:chgData name="Daniel Khashabi" userId="62390808-c838-45e6-be59-d6fd0d208bc8" providerId="ADAL" clId="{08B92746-EC1A-3D4C-9798-5F669BB42AC9}" dt="2023-12-29T07:10:47.960" v="1185" actId="404"/>
          <ac:spMkLst>
            <pc:docMk/>
            <pc:sldMk cId="2921709462" sldId="1911"/>
            <ac:spMk id="2" creationId="{4DA23D1E-D7FF-00F4-1EEF-7A3B4B4A7025}"/>
          </ac:spMkLst>
        </pc:spChg>
        <pc:spChg chg="del mod ord">
          <ac:chgData name="Daniel Khashabi" userId="62390808-c838-45e6-be59-d6fd0d208bc8" providerId="ADAL" clId="{08B92746-EC1A-3D4C-9798-5F669BB42AC9}" dt="2023-12-29T07:09:57.792" v="1103" actId="700"/>
          <ac:spMkLst>
            <pc:docMk/>
            <pc:sldMk cId="2921709462" sldId="1911"/>
            <ac:spMk id="3" creationId="{F9075E7F-2E87-7DB8-713F-3E7BC11DE7D8}"/>
          </ac:spMkLst>
        </pc:spChg>
        <pc:spChg chg="add mod ord">
          <ac:chgData name="Daniel Khashabi" userId="62390808-c838-45e6-be59-d6fd0d208bc8" providerId="ADAL" clId="{08B92746-EC1A-3D4C-9798-5F669BB42AC9}" dt="2023-12-30T22:43:14.551" v="10995" actId="20577"/>
          <ac:spMkLst>
            <pc:docMk/>
            <pc:sldMk cId="2921709462" sldId="1911"/>
            <ac:spMk id="4" creationId="{70FA9358-FCF3-0B31-464A-52716A426C08}"/>
          </ac:spMkLst>
        </pc:spChg>
        <pc:spChg chg="add mod">
          <ac:chgData name="Daniel Khashabi" userId="62390808-c838-45e6-be59-d6fd0d208bc8" providerId="ADAL" clId="{08B92746-EC1A-3D4C-9798-5F669BB42AC9}" dt="2023-12-30T22:43:22.274" v="10997" actId="1076"/>
          <ac:spMkLst>
            <pc:docMk/>
            <pc:sldMk cId="2921709462" sldId="1911"/>
            <ac:spMk id="7" creationId="{69CCB000-C9FF-DA97-37DF-25B4E0E7EF04}"/>
          </ac:spMkLst>
        </pc:spChg>
        <pc:picChg chg="add del mod">
          <ac:chgData name="Daniel Khashabi" userId="62390808-c838-45e6-be59-d6fd0d208bc8" providerId="ADAL" clId="{08B92746-EC1A-3D4C-9798-5F669BB42AC9}" dt="2023-12-30T22:43:09.484" v="10992" actId="478"/>
          <ac:picMkLst>
            <pc:docMk/>
            <pc:sldMk cId="2921709462" sldId="1911"/>
            <ac:picMk id="5" creationId="{07F7F642-57AF-E265-B06E-3E6D41E4892B}"/>
          </ac:picMkLst>
        </pc:picChg>
        <pc:picChg chg="del mod">
          <ac:chgData name="Daniel Khashabi" userId="62390808-c838-45e6-be59-d6fd0d208bc8" providerId="ADAL" clId="{08B92746-EC1A-3D4C-9798-5F669BB42AC9}" dt="2023-12-29T07:10:52.061" v="1187" actId="21"/>
          <ac:picMkLst>
            <pc:docMk/>
            <pc:sldMk cId="2921709462" sldId="1911"/>
            <ac:picMk id="2050" creationId="{B08DA4A0-9C05-71B5-A833-81DCAA173BF9}"/>
          </ac:picMkLst>
        </pc:picChg>
        <pc:extLst>
          <p:ext xmlns:p="http://schemas.openxmlformats.org/presentationml/2006/main" uri="{D6D511B9-2390-475A-947B-AFAB55BFBCF1}">
            <pc226:cmChg xmlns:pc226="http://schemas.microsoft.com/office/powerpoint/2022/06/main/command" chg="add del">
              <pc226:chgData name="Daniel Khashabi" userId="62390808-c838-45e6-be59-d6fd0d208bc8" providerId="ADAL" clId="{08B92746-EC1A-3D4C-9798-5F669BB42AC9}" dt="2023-12-29T06:39:07.916" v="765"/>
              <pc2:cmMkLst xmlns:pc2="http://schemas.microsoft.com/office/powerpoint/2019/9/main/command">
                <pc:docMk/>
                <pc:sldMk cId="2921709462" sldId="1911"/>
                <pc2:cmMk id="{149EB1B1-2E4B-EF4B-9AAB-EDF1707B4D54}"/>
              </pc2:cmMkLst>
            </pc226:cmChg>
          </p:ext>
        </pc:extLst>
      </pc:sldChg>
      <pc:sldChg chg="add del">
        <pc:chgData name="Daniel Khashabi" userId="62390808-c838-45e6-be59-d6fd0d208bc8" providerId="ADAL" clId="{08B92746-EC1A-3D4C-9798-5F669BB42AC9}" dt="2023-12-30T22:40:16.778" v="10387"/>
        <pc:sldMkLst>
          <pc:docMk/>
          <pc:sldMk cId="3679767120" sldId="1911"/>
        </pc:sldMkLst>
      </pc:sldChg>
      <pc:sldChg chg="addSp delSp modSp del mod modClrScheme chgLayout">
        <pc:chgData name="Daniel Khashabi" userId="62390808-c838-45e6-be59-d6fd0d208bc8" providerId="ADAL" clId="{08B92746-EC1A-3D4C-9798-5F669BB42AC9}" dt="2023-12-29T05:44:55.395" v="57" actId="2696"/>
        <pc:sldMkLst>
          <pc:docMk/>
          <pc:sldMk cId="2575566558" sldId="1916"/>
        </pc:sldMkLst>
        <pc:spChg chg="del mod ord">
          <ac:chgData name="Daniel Khashabi" userId="62390808-c838-45e6-be59-d6fd0d208bc8" providerId="ADAL" clId="{08B92746-EC1A-3D4C-9798-5F669BB42AC9}" dt="2023-12-29T05:44:35.200" v="47" actId="478"/>
          <ac:spMkLst>
            <pc:docMk/>
            <pc:sldMk cId="2575566558" sldId="1916"/>
            <ac:spMk id="2" creationId="{2BB1179D-9102-F3C9-BE8D-97B8DB8E8184}"/>
          </ac:spMkLst>
        </pc:spChg>
        <pc:spChg chg="del mod ord">
          <ac:chgData name="Daniel Khashabi" userId="62390808-c838-45e6-be59-d6fd0d208bc8" providerId="ADAL" clId="{08B92746-EC1A-3D4C-9798-5F669BB42AC9}" dt="2023-12-29T05:44:27.860" v="45" actId="700"/>
          <ac:spMkLst>
            <pc:docMk/>
            <pc:sldMk cId="2575566558" sldId="1916"/>
            <ac:spMk id="3" creationId="{195FF09A-08BD-EE55-B989-54BB306E0844}"/>
          </ac:spMkLst>
        </pc:spChg>
        <pc:spChg chg="add mod ord">
          <ac:chgData name="Daniel Khashabi" userId="62390808-c838-45e6-be59-d6fd0d208bc8" providerId="ADAL" clId="{08B92746-EC1A-3D4C-9798-5F669BB42AC9}" dt="2023-12-29T05:44:42.037" v="56" actId="403"/>
          <ac:spMkLst>
            <pc:docMk/>
            <pc:sldMk cId="2575566558" sldId="1916"/>
            <ac:spMk id="4" creationId="{87C8D522-36F1-157C-97A4-C8D78EC3908B}"/>
          </ac:spMkLst>
        </pc:spChg>
        <pc:spChg chg="add mod ord">
          <ac:chgData name="Daniel Khashabi" userId="62390808-c838-45e6-be59-d6fd0d208bc8" providerId="ADAL" clId="{08B92746-EC1A-3D4C-9798-5F669BB42AC9}" dt="2023-12-29T05:44:27.860" v="45" actId="700"/>
          <ac:spMkLst>
            <pc:docMk/>
            <pc:sldMk cId="2575566558" sldId="1916"/>
            <ac:spMk id="5" creationId="{D1C9FAD8-13BB-38E7-9F1D-2B90E9D5B7C6}"/>
          </ac:spMkLst>
        </pc:spChg>
      </pc:sldChg>
      <pc:sldChg chg="modSp add mod">
        <pc:chgData name="Daniel Khashabi" userId="62390808-c838-45e6-be59-d6fd0d208bc8" providerId="ADAL" clId="{08B92746-EC1A-3D4C-9798-5F669BB42AC9}" dt="2023-12-29T06:08:29.258" v="514" actId="313"/>
        <pc:sldMkLst>
          <pc:docMk/>
          <pc:sldMk cId="4016588353" sldId="1916"/>
        </pc:sldMkLst>
        <pc:spChg chg="mod">
          <ac:chgData name="Daniel Khashabi" userId="62390808-c838-45e6-be59-d6fd0d208bc8" providerId="ADAL" clId="{08B92746-EC1A-3D4C-9798-5F669BB42AC9}" dt="2023-12-29T06:08:29.258" v="514" actId="313"/>
          <ac:spMkLst>
            <pc:docMk/>
            <pc:sldMk cId="4016588353" sldId="1916"/>
            <ac:spMk id="4" creationId="{87C8D522-36F1-157C-97A4-C8D78EC3908B}"/>
          </ac:spMkLst>
        </pc:spChg>
      </pc:sldChg>
      <pc:sldChg chg="add del">
        <pc:chgData name="Daniel Khashabi" userId="62390808-c838-45e6-be59-d6fd0d208bc8" providerId="ADAL" clId="{08B92746-EC1A-3D4C-9798-5F669BB42AC9}" dt="2023-12-29T06:39:43.674" v="766" actId="2696"/>
        <pc:sldMkLst>
          <pc:docMk/>
          <pc:sldMk cId="2526183650" sldId="1917"/>
        </pc:sldMkLst>
      </pc:sldChg>
      <pc:sldChg chg="add del">
        <pc:chgData name="Daniel Khashabi" userId="62390808-c838-45e6-be59-d6fd0d208bc8" providerId="ADAL" clId="{08B92746-EC1A-3D4C-9798-5F669BB42AC9}" dt="2023-12-29T05:49:44.845" v="409" actId="2696"/>
        <pc:sldMkLst>
          <pc:docMk/>
          <pc:sldMk cId="4268160020" sldId="1917"/>
        </pc:sldMkLst>
      </pc:sldChg>
      <pc:sldChg chg="addSp delSp modSp mod modClrScheme modShow chgLayout">
        <pc:chgData name="Daniel Khashabi" userId="62390808-c838-45e6-be59-d6fd0d208bc8" providerId="ADAL" clId="{08B92746-EC1A-3D4C-9798-5F669BB42AC9}" dt="2023-12-30T18:31:14.707" v="5031" actId="729"/>
        <pc:sldMkLst>
          <pc:docMk/>
          <pc:sldMk cId="2099288751" sldId="1918"/>
        </pc:sldMkLst>
        <pc:spChg chg="del mod ord">
          <ac:chgData name="Daniel Khashabi" userId="62390808-c838-45e6-be59-d6fd0d208bc8" providerId="ADAL" clId="{08B92746-EC1A-3D4C-9798-5F669BB42AC9}" dt="2023-12-29T22:01:20.628" v="2042" actId="478"/>
          <ac:spMkLst>
            <pc:docMk/>
            <pc:sldMk cId="2099288751" sldId="1918"/>
            <ac:spMk id="2" creationId="{2BB1179D-9102-F3C9-BE8D-97B8DB8E8184}"/>
          </ac:spMkLst>
        </pc:spChg>
        <pc:spChg chg="del mod ord">
          <ac:chgData name="Daniel Khashabi" userId="62390808-c838-45e6-be59-d6fd0d208bc8" providerId="ADAL" clId="{08B92746-EC1A-3D4C-9798-5F669BB42AC9}" dt="2023-12-29T22:01:18.785" v="2040" actId="700"/>
          <ac:spMkLst>
            <pc:docMk/>
            <pc:sldMk cId="2099288751" sldId="1918"/>
            <ac:spMk id="3" creationId="{195FF09A-08BD-EE55-B989-54BB306E0844}"/>
          </ac:spMkLst>
        </pc:spChg>
        <pc:spChg chg="add mod ord">
          <ac:chgData name="Daniel Khashabi" userId="62390808-c838-45e6-be59-d6fd0d208bc8" providerId="ADAL" clId="{08B92746-EC1A-3D4C-9798-5F669BB42AC9}" dt="2023-12-29T22:01:39.179" v="2074" actId="20577"/>
          <ac:spMkLst>
            <pc:docMk/>
            <pc:sldMk cId="2099288751" sldId="1918"/>
            <ac:spMk id="4" creationId="{3E0826D8-84FC-3F87-9683-B57C225E5DF7}"/>
          </ac:spMkLst>
        </pc:spChg>
      </pc:sldChg>
      <pc:sldChg chg="del">
        <pc:chgData name="Daniel Khashabi" userId="62390808-c838-45e6-be59-d6fd0d208bc8" providerId="ADAL" clId="{08B92746-EC1A-3D4C-9798-5F669BB42AC9}" dt="2023-12-30T19:04:42.181" v="7393" actId="2696"/>
        <pc:sldMkLst>
          <pc:docMk/>
          <pc:sldMk cId="3249981617" sldId="1920"/>
        </pc:sldMkLst>
      </pc:sldChg>
      <pc:sldChg chg="modSp del mod">
        <pc:chgData name="Daniel Khashabi" userId="62390808-c838-45e6-be59-d6fd0d208bc8" providerId="ADAL" clId="{08B92746-EC1A-3D4C-9798-5F669BB42AC9}" dt="2023-12-29T23:14:10.671" v="4063" actId="2696"/>
        <pc:sldMkLst>
          <pc:docMk/>
          <pc:sldMk cId="1718993525" sldId="1921"/>
        </pc:sldMkLst>
        <pc:spChg chg="mod">
          <ac:chgData name="Daniel Khashabi" userId="62390808-c838-45e6-be59-d6fd0d208bc8" providerId="ADAL" clId="{08B92746-EC1A-3D4C-9798-5F669BB42AC9}" dt="2023-12-29T23:14:03.233" v="4062" actId="20577"/>
          <ac:spMkLst>
            <pc:docMk/>
            <pc:sldMk cId="1718993525" sldId="1921"/>
            <ac:spMk id="4" creationId="{14871816-2C14-73BA-F0E6-877B16A1CC90}"/>
          </ac:spMkLst>
        </pc:spChg>
      </pc:sldChg>
      <pc:sldChg chg="del">
        <pc:chgData name="Daniel Khashabi" userId="62390808-c838-45e6-be59-d6fd0d208bc8" providerId="ADAL" clId="{08B92746-EC1A-3D4C-9798-5F669BB42AC9}" dt="2023-12-30T22:45:09.397" v="11003" actId="2696"/>
        <pc:sldMkLst>
          <pc:docMk/>
          <pc:sldMk cId="964664912" sldId="1922"/>
        </pc:sldMkLst>
      </pc:sldChg>
      <pc:sldChg chg="add del">
        <pc:chgData name="Daniel Khashabi" userId="62390808-c838-45e6-be59-d6fd0d208bc8" providerId="ADAL" clId="{08B92746-EC1A-3D4C-9798-5F669BB42AC9}" dt="2023-12-31T16:27:30.455" v="12997" actId="2696"/>
        <pc:sldMkLst>
          <pc:docMk/>
          <pc:sldMk cId="2869448340" sldId="1923"/>
        </pc:sldMkLst>
      </pc:sldChg>
      <pc:sldChg chg="add del">
        <pc:chgData name="Daniel Khashabi" userId="62390808-c838-45e6-be59-d6fd0d208bc8" providerId="ADAL" clId="{08B92746-EC1A-3D4C-9798-5F669BB42AC9}" dt="2023-12-31T15:35:35.348" v="11095" actId="2696"/>
        <pc:sldMkLst>
          <pc:docMk/>
          <pc:sldMk cId="3926221070" sldId="1923"/>
        </pc:sldMkLst>
      </pc:sldChg>
      <pc:sldChg chg="del">
        <pc:chgData name="Daniel Khashabi" userId="62390808-c838-45e6-be59-d6fd0d208bc8" providerId="ADAL" clId="{08B92746-EC1A-3D4C-9798-5F669BB42AC9}" dt="2023-12-31T15:35:15.248" v="11093" actId="2696"/>
        <pc:sldMkLst>
          <pc:docMk/>
          <pc:sldMk cId="4190938064" sldId="1923"/>
        </pc:sldMkLst>
      </pc:sldChg>
      <pc:sldChg chg="del">
        <pc:chgData name="Daniel Khashabi" userId="62390808-c838-45e6-be59-d6fd0d208bc8" providerId="ADAL" clId="{08B92746-EC1A-3D4C-9798-5F669BB42AC9}" dt="2023-12-29T06:37:13.039" v="753" actId="2696"/>
        <pc:sldMkLst>
          <pc:docMk/>
          <pc:sldMk cId="1749419543" sldId="1924"/>
        </pc:sldMkLst>
      </pc:sldChg>
      <pc:sldChg chg="delSp modSp mod">
        <pc:chgData name="Daniel Khashabi" userId="62390808-c838-45e6-be59-d6fd0d208bc8" providerId="ADAL" clId="{08B92746-EC1A-3D4C-9798-5F669BB42AC9}" dt="2023-12-29T19:32:44.478" v="1451" actId="478"/>
        <pc:sldMkLst>
          <pc:docMk/>
          <pc:sldMk cId="3718121248" sldId="1935"/>
        </pc:sldMkLst>
        <pc:spChg chg="del mod">
          <ac:chgData name="Daniel Khashabi" userId="62390808-c838-45e6-be59-d6fd0d208bc8" providerId="ADAL" clId="{08B92746-EC1A-3D4C-9798-5F669BB42AC9}" dt="2023-12-29T19:32:44.478" v="1451" actId="478"/>
          <ac:spMkLst>
            <pc:docMk/>
            <pc:sldMk cId="3718121248" sldId="1935"/>
            <ac:spMk id="1878" creationId="{00000000-0000-0000-0000-000000000000}"/>
          </ac:spMkLst>
        </pc:spChg>
      </pc:sldChg>
      <pc:sldChg chg="modSp mod">
        <pc:chgData name="Daniel Khashabi" userId="62390808-c838-45e6-be59-d6fd0d208bc8" providerId="ADAL" clId="{08B92746-EC1A-3D4C-9798-5F669BB42AC9}" dt="2023-12-31T15:32:18.644" v="11091" actId="1036"/>
        <pc:sldMkLst>
          <pc:docMk/>
          <pc:sldMk cId="4221210540" sldId="1936"/>
        </pc:sldMkLst>
        <pc:spChg chg="mod">
          <ac:chgData name="Daniel Khashabi" userId="62390808-c838-45e6-be59-d6fd0d208bc8" providerId="ADAL" clId="{08B92746-EC1A-3D4C-9798-5F669BB42AC9}" dt="2023-12-31T15:32:18.644" v="11091" actId="1036"/>
          <ac:spMkLst>
            <pc:docMk/>
            <pc:sldMk cId="4221210540" sldId="1936"/>
            <ac:spMk id="1884" creationId="{00000000-0000-0000-0000-000000000000}"/>
          </ac:spMkLst>
        </pc:spChg>
      </pc:sldChg>
      <pc:sldChg chg="del">
        <pc:chgData name="Daniel Khashabi" userId="62390808-c838-45e6-be59-d6fd0d208bc8" providerId="ADAL" clId="{08B92746-EC1A-3D4C-9798-5F669BB42AC9}" dt="2023-12-29T06:39:43.674" v="766" actId="2696"/>
        <pc:sldMkLst>
          <pc:docMk/>
          <pc:sldMk cId="1222255284" sldId="1937"/>
        </pc:sldMkLst>
      </pc:sldChg>
      <pc:sldChg chg="del">
        <pc:chgData name="Daniel Khashabi" userId="62390808-c838-45e6-be59-d6fd0d208bc8" providerId="ADAL" clId="{08B92746-EC1A-3D4C-9798-5F669BB42AC9}" dt="2023-12-29T06:39:43.674" v="766" actId="2696"/>
        <pc:sldMkLst>
          <pc:docMk/>
          <pc:sldMk cId="416849786" sldId="1938"/>
        </pc:sldMkLst>
      </pc:sldChg>
      <pc:sldChg chg="del">
        <pc:chgData name="Daniel Khashabi" userId="62390808-c838-45e6-be59-d6fd0d208bc8" providerId="ADAL" clId="{08B92746-EC1A-3D4C-9798-5F669BB42AC9}" dt="2023-12-29T06:39:43.674" v="766" actId="2696"/>
        <pc:sldMkLst>
          <pc:docMk/>
          <pc:sldMk cId="2243524461" sldId="1939"/>
        </pc:sldMkLst>
      </pc:sldChg>
      <pc:sldChg chg="del">
        <pc:chgData name="Daniel Khashabi" userId="62390808-c838-45e6-be59-d6fd0d208bc8" providerId="ADAL" clId="{08B92746-EC1A-3D4C-9798-5F669BB42AC9}" dt="2023-12-29T06:39:43.674" v="766" actId="2696"/>
        <pc:sldMkLst>
          <pc:docMk/>
          <pc:sldMk cId="660089888" sldId="1940"/>
        </pc:sldMkLst>
      </pc:sldChg>
      <pc:sldChg chg="del">
        <pc:chgData name="Daniel Khashabi" userId="62390808-c838-45e6-be59-d6fd0d208bc8" providerId="ADAL" clId="{08B92746-EC1A-3D4C-9798-5F669BB42AC9}" dt="2023-12-29T06:39:43.674" v="766" actId="2696"/>
        <pc:sldMkLst>
          <pc:docMk/>
          <pc:sldMk cId="1614086554" sldId="1941"/>
        </pc:sldMkLst>
      </pc:sldChg>
      <pc:sldChg chg="del">
        <pc:chgData name="Daniel Khashabi" userId="62390808-c838-45e6-be59-d6fd0d208bc8" providerId="ADAL" clId="{08B92746-EC1A-3D4C-9798-5F669BB42AC9}" dt="2023-12-29T06:39:43.674" v="766" actId="2696"/>
        <pc:sldMkLst>
          <pc:docMk/>
          <pc:sldMk cId="223517459" sldId="1942"/>
        </pc:sldMkLst>
      </pc:sldChg>
      <pc:sldChg chg="del">
        <pc:chgData name="Daniel Khashabi" userId="62390808-c838-45e6-be59-d6fd0d208bc8" providerId="ADAL" clId="{08B92746-EC1A-3D4C-9798-5F669BB42AC9}" dt="2023-12-29T06:39:43.674" v="766" actId="2696"/>
        <pc:sldMkLst>
          <pc:docMk/>
          <pc:sldMk cId="740686764" sldId="1943"/>
        </pc:sldMkLst>
      </pc:sldChg>
      <pc:sldChg chg="del">
        <pc:chgData name="Daniel Khashabi" userId="62390808-c838-45e6-be59-d6fd0d208bc8" providerId="ADAL" clId="{08B92746-EC1A-3D4C-9798-5F669BB42AC9}" dt="2023-12-29T06:39:43.674" v="766" actId="2696"/>
        <pc:sldMkLst>
          <pc:docMk/>
          <pc:sldMk cId="275568039" sldId="1944"/>
        </pc:sldMkLst>
      </pc:sldChg>
      <pc:sldChg chg="del">
        <pc:chgData name="Daniel Khashabi" userId="62390808-c838-45e6-be59-d6fd0d208bc8" providerId="ADAL" clId="{08B92746-EC1A-3D4C-9798-5F669BB42AC9}" dt="2023-12-29T06:39:43.674" v="766" actId="2696"/>
        <pc:sldMkLst>
          <pc:docMk/>
          <pc:sldMk cId="3298206946" sldId="1945"/>
        </pc:sldMkLst>
      </pc:sldChg>
      <pc:sldChg chg="del">
        <pc:chgData name="Daniel Khashabi" userId="62390808-c838-45e6-be59-d6fd0d208bc8" providerId="ADAL" clId="{08B92746-EC1A-3D4C-9798-5F669BB42AC9}" dt="2023-12-29T06:39:43.674" v="766" actId="2696"/>
        <pc:sldMkLst>
          <pc:docMk/>
          <pc:sldMk cId="1220410876" sldId="1946"/>
        </pc:sldMkLst>
      </pc:sldChg>
      <pc:sldChg chg="del">
        <pc:chgData name="Daniel Khashabi" userId="62390808-c838-45e6-be59-d6fd0d208bc8" providerId="ADAL" clId="{08B92746-EC1A-3D4C-9798-5F669BB42AC9}" dt="2023-12-29T06:39:43.674" v="766" actId="2696"/>
        <pc:sldMkLst>
          <pc:docMk/>
          <pc:sldMk cId="1868487791" sldId="1947"/>
        </pc:sldMkLst>
      </pc:sldChg>
      <pc:sldChg chg="del">
        <pc:chgData name="Daniel Khashabi" userId="62390808-c838-45e6-be59-d6fd0d208bc8" providerId="ADAL" clId="{08B92746-EC1A-3D4C-9798-5F669BB42AC9}" dt="2023-12-29T06:39:43.674" v="766" actId="2696"/>
        <pc:sldMkLst>
          <pc:docMk/>
          <pc:sldMk cId="2360239586" sldId="1948"/>
        </pc:sldMkLst>
      </pc:sldChg>
      <pc:sldChg chg="del">
        <pc:chgData name="Daniel Khashabi" userId="62390808-c838-45e6-be59-d6fd0d208bc8" providerId="ADAL" clId="{08B92746-EC1A-3D4C-9798-5F669BB42AC9}" dt="2023-12-29T06:39:43.674" v="766" actId="2696"/>
        <pc:sldMkLst>
          <pc:docMk/>
          <pc:sldMk cId="1979536410" sldId="1949"/>
        </pc:sldMkLst>
      </pc:sldChg>
      <pc:sldChg chg="del">
        <pc:chgData name="Daniel Khashabi" userId="62390808-c838-45e6-be59-d6fd0d208bc8" providerId="ADAL" clId="{08B92746-EC1A-3D4C-9798-5F669BB42AC9}" dt="2023-12-29T06:39:43.674" v="766" actId="2696"/>
        <pc:sldMkLst>
          <pc:docMk/>
          <pc:sldMk cId="156841287" sldId="1950"/>
        </pc:sldMkLst>
      </pc:sldChg>
      <pc:sldChg chg="del">
        <pc:chgData name="Daniel Khashabi" userId="62390808-c838-45e6-be59-d6fd0d208bc8" providerId="ADAL" clId="{08B92746-EC1A-3D4C-9798-5F669BB42AC9}" dt="2023-12-29T06:39:43.674" v="766" actId="2696"/>
        <pc:sldMkLst>
          <pc:docMk/>
          <pc:sldMk cId="414429389" sldId="1951"/>
        </pc:sldMkLst>
      </pc:sldChg>
      <pc:sldChg chg="del">
        <pc:chgData name="Daniel Khashabi" userId="62390808-c838-45e6-be59-d6fd0d208bc8" providerId="ADAL" clId="{08B92746-EC1A-3D4C-9798-5F669BB42AC9}" dt="2023-12-29T06:39:43.674" v="766" actId="2696"/>
        <pc:sldMkLst>
          <pc:docMk/>
          <pc:sldMk cId="1201412607" sldId="1952"/>
        </pc:sldMkLst>
      </pc:sldChg>
      <pc:sldChg chg="del">
        <pc:chgData name="Daniel Khashabi" userId="62390808-c838-45e6-be59-d6fd0d208bc8" providerId="ADAL" clId="{08B92746-EC1A-3D4C-9798-5F669BB42AC9}" dt="2023-12-29T06:39:43.674" v="766" actId="2696"/>
        <pc:sldMkLst>
          <pc:docMk/>
          <pc:sldMk cId="2874655398" sldId="1953"/>
        </pc:sldMkLst>
      </pc:sldChg>
      <pc:sldChg chg="del">
        <pc:chgData name="Daniel Khashabi" userId="62390808-c838-45e6-be59-d6fd0d208bc8" providerId="ADAL" clId="{08B92746-EC1A-3D4C-9798-5F669BB42AC9}" dt="2023-12-29T06:39:43.674" v="766" actId="2696"/>
        <pc:sldMkLst>
          <pc:docMk/>
          <pc:sldMk cId="1490989475" sldId="1954"/>
        </pc:sldMkLst>
      </pc:sldChg>
      <pc:sldChg chg="del">
        <pc:chgData name="Daniel Khashabi" userId="62390808-c838-45e6-be59-d6fd0d208bc8" providerId="ADAL" clId="{08B92746-EC1A-3D4C-9798-5F669BB42AC9}" dt="2023-12-29T06:39:43.674" v="766" actId="2696"/>
        <pc:sldMkLst>
          <pc:docMk/>
          <pc:sldMk cId="1631477947" sldId="1955"/>
        </pc:sldMkLst>
      </pc:sldChg>
      <pc:sldChg chg="del">
        <pc:chgData name="Daniel Khashabi" userId="62390808-c838-45e6-be59-d6fd0d208bc8" providerId="ADAL" clId="{08B92746-EC1A-3D4C-9798-5F669BB42AC9}" dt="2023-12-29T06:39:43.674" v="766" actId="2696"/>
        <pc:sldMkLst>
          <pc:docMk/>
          <pc:sldMk cId="1039250119" sldId="1956"/>
        </pc:sldMkLst>
      </pc:sldChg>
      <pc:sldChg chg="del">
        <pc:chgData name="Daniel Khashabi" userId="62390808-c838-45e6-be59-d6fd0d208bc8" providerId="ADAL" clId="{08B92746-EC1A-3D4C-9798-5F669BB42AC9}" dt="2023-12-29T06:39:43.674" v="766" actId="2696"/>
        <pc:sldMkLst>
          <pc:docMk/>
          <pc:sldMk cId="853916784" sldId="1957"/>
        </pc:sldMkLst>
      </pc:sldChg>
      <pc:sldChg chg="del">
        <pc:chgData name="Daniel Khashabi" userId="62390808-c838-45e6-be59-d6fd0d208bc8" providerId="ADAL" clId="{08B92746-EC1A-3D4C-9798-5F669BB42AC9}" dt="2023-12-29T06:39:43.674" v="766" actId="2696"/>
        <pc:sldMkLst>
          <pc:docMk/>
          <pc:sldMk cId="1453573205" sldId="1958"/>
        </pc:sldMkLst>
      </pc:sldChg>
      <pc:sldChg chg="del">
        <pc:chgData name="Daniel Khashabi" userId="62390808-c838-45e6-be59-d6fd0d208bc8" providerId="ADAL" clId="{08B92746-EC1A-3D4C-9798-5F669BB42AC9}" dt="2023-12-29T06:39:43.674" v="766" actId="2696"/>
        <pc:sldMkLst>
          <pc:docMk/>
          <pc:sldMk cId="3836175653" sldId="1959"/>
        </pc:sldMkLst>
      </pc:sldChg>
      <pc:sldChg chg="del">
        <pc:chgData name="Daniel Khashabi" userId="62390808-c838-45e6-be59-d6fd0d208bc8" providerId="ADAL" clId="{08B92746-EC1A-3D4C-9798-5F669BB42AC9}" dt="2023-12-29T06:39:43.674" v="766" actId="2696"/>
        <pc:sldMkLst>
          <pc:docMk/>
          <pc:sldMk cId="582055575" sldId="1960"/>
        </pc:sldMkLst>
      </pc:sldChg>
      <pc:sldChg chg="del">
        <pc:chgData name="Daniel Khashabi" userId="62390808-c838-45e6-be59-d6fd0d208bc8" providerId="ADAL" clId="{08B92746-EC1A-3D4C-9798-5F669BB42AC9}" dt="2023-12-29T06:39:43.674" v="766" actId="2696"/>
        <pc:sldMkLst>
          <pc:docMk/>
          <pc:sldMk cId="2187832930" sldId="1961"/>
        </pc:sldMkLst>
      </pc:sldChg>
      <pc:sldChg chg="del">
        <pc:chgData name="Daniel Khashabi" userId="62390808-c838-45e6-be59-d6fd0d208bc8" providerId="ADAL" clId="{08B92746-EC1A-3D4C-9798-5F669BB42AC9}" dt="2023-12-29T06:39:43.674" v="766" actId="2696"/>
        <pc:sldMkLst>
          <pc:docMk/>
          <pc:sldMk cId="3338140255" sldId="1962"/>
        </pc:sldMkLst>
      </pc:sldChg>
      <pc:sldChg chg="del">
        <pc:chgData name="Daniel Khashabi" userId="62390808-c838-45e6-be59-d6fd0d208bc8" providerId="ADAL" clId="{08B92746-EC1A-3D4C-9798-5F669BB42AC9}" dt="2023-12-29T06:39:43.674" v="766" actId="2696"/>
        <pc:sldMkLst>
          <pc:docMk/>
          <pc:sldMk cId="856070205" sldId="1963"/>
        </pc:sldMkLst>
      </pc:sldChg>
      <pc:sldChg chg="del">
        <pc:chgData name="Daniel Khashabi" userId="62390808-c838-45e6-be59-d6fd0d208bc8" providerId="ADAL" clId="{08B92746-EC1A-3D4C-9798-5F669BB42AC9}" dt="2023-12-29T06:39:43.674" v="766" actId="2696"/>
        <pc:sldMkLst>
          <pc:docMk/>
          <pc:sldMk cId="1181493214" sldId="1964"/>
        </pc:sldMkLst>
      </pc:sldChg>
      <pc:sldChg chg="del">
        <pc:chgData name="Daniel Khashabi" userId="62390808-c838-45e6-be59-d6fd0d208bc8" providerId="ADAL" clId="{08B92746-EC1A-3D4C-9798-5F669BB42AC9}" dt="2023-12-29T06:39:43.674" v="766" actId="2696"/>
        <pc:sldMkLst>
          <pc:docMk/>
          <pc:sldMk cId="472487360" sldId="1965"/>
        </pc:sldMkLst>
      </pc:sldChg>
      <pc:sldChg chg="del">
        <pc:chgData name="Daniel Khashabi" userId="62390808-c838-45e6-be59-d6fd0d208bc8" providerId="ADAL" clId="{08B92746-EC1A-3D4C-9798-5F669BB42AC9}" dt="2023-12-29T06:39:43.674" v="766" actId="2696"/>
        <pc:sldMkLst>
          <pc:docMk/>
          <pc:sldMk cId="4131976942" sldId="1966"/>
        </pc:sldMkLst>
      </pc:sldChg>
      <pc:sldChg chg="del">
        <pc:chgData name="Daniel Khashabi" userId="62390808-c838-45e6-be59-d6fd0d208bc8" providerId="ADAL" clId="{08B92746-EC1A-3D4C-9798-5F669BB42AC9}" dt="2023-12-29T06:39:43.674" v="766" actId="2696"/>
        <pc:sldMkLst>
          <pc:docMk/>
          <pc:sldMk cId="244936150" sldId="1967"/>
        </pc:sldMkLst>
      </pc:sldChg>
      <pc:sldChg chg="del">
        <pc:chgData name="Daniel Khashabi" userId="62390808-c838-45e6-be59-d6fd0d208bc8" providerId="ADAL" clId="{08B92746-EC1A-3D4C-9798-5F669BB42AC9}" dt="2023-12-29T06:39:43.674" v="766" actId="2696"/>
        <pc:sldMkLst>
          <pc:docMk/>
          <pc:sldMk cId="3116732206" sldId="1968"/>
        </pc:sldMkLst>
      </pc:sldChg>
      <pc:sldChg chg="del">
        <pc:chgData name="Daniel Khashabi" userId="62390808-c838-45e6-be59-d6fd0d208bc8" providerId="ADAL" clId="{08B92746-EC1A-3D4C-9798-5F669BB42AC9}" dt="2023-12-29T06:39:43.674" v="766" actId="2696"/>
        <pc:sldMkLst>
          <pc:docMk/>
          <pc:sldMk cId="3832420659" sldId="1969"/>
        </pc:sldMkLst>
      </pc:sldChg>
      <pc:sldChg chg="del">
        <pc:chgData name="Daniel Khashabi" userId="62390808-c838-45e6-be59-d6fd0d208bc8" providerId="ADAL" clId="{08B92746-EC1A-3D4C-9798-5F669BB42AC9}" dt="2023-12-29T06:39:43.674" v="766" actId="2696"/>
        <pc:sldMkLst>
          <pc:docMk/>
          <pc:sldMk cId="4265858554" sldId="1970"/>
        </pc:sldMkLst>
      </pc:sldChg>
      <pc:sldChg chg="del">
        <pc:chgData name="Daniel Khashabi" userId="62390808-c838-45e6-be59-d6fd0d208bc8" providerId="ADAL" clId="{08B92746-EC1A-3D4C-9798-5F669BB42AC9}" dt="2023-12-29T06:39:43.674" v="766" actId="2696"/>
        <pc:sldMkLst>
          <pc:docMk/>
          <pc:sldMk cId="1082252755" sldId="1971"/>
        </pc:sldMkLst>
      </pc:sldChg>
      <pc:sldChg chg="del">
        <pc:chgData name="Daniel Khashabi" userId="62390808-c838-45e6-be59-d6fd0d208bc8" providerId="ADAL" clId="{08B92746-EC1A-3D4C-9798-5F669BB42AC9}" dt="2023-12-29T06:39:43.674" v="766" actId="2696"/>
        <pc:sldMkLst>
          <pc:docMk/>
          <pc:sldMk cId="4090067150" sldId="1972"/>
        </pc:sldMkLst>
      </pc:sldChg>
      <pc:sldChg chg="del">
        <pc:chgData name="Daniel Khashabi" userId="62390808-c838-45e6-be59-d6fd0d208bc8" providerId="ADAL" clId="{08B92746-EC1A-3D4C-9798-5F669BB42AC9}" dt="2023-12-29T06:39:43.674" v="766" actId="2696"/>
        <pc:sldMkLst>
          <pc:docMk/>
          <pc:sldMk cId="2555975897" sldId="1973"/>
        </pc:sldMkLst>
      </pc:sldChg>
      <pc:sldChg chg="del">
        <pc:chgData name="Daniel Khashabi" userId="62390808-c838-45e6-be59-d6fd0d208bc8" providerId="ADAL" clId="{08B92746-EC1A-3D4C-9798-5F669BB42AC9}" dt="2023-12-29T06:39:43.674" v="766" actId="2696"/>
        <pc:sldMkLst>
          <pc:docMk/>
          <pc:sldMk cId="2283754336" sldId="1974"/>
        </pc:sldMkLst>
      </pc:sldChg>
      <pc:sldChg chg="del">
        <pc:chgData name="Daniel Khashabi" userId="62390808-c838-45e6-be59-d6fd0d208bc8" providerId="ADAL" clId="{08B92746-EC1A-3D4C-9798-5F669BB42AC9}" dt="2023-12-29T06:39:43.674" v="766" actId="2696"/>
        <pc:sldMkLst>
          <pc:docMk/>
          <pc:sldMk cId="2896709337" sldId="1975"/>
        </pc:sldMkLst>
      </pc:sldChg>
      <pc:sldChg chg="del">
        <pc:chgData name="Daniel Khashabi" userId="62390808-c838-45e6-be59-d6fd0d208bc8" providerId="ADAL" clId="{08B92746-EC1A-3D4C-9798-5F669BB42AC9}" dt="2023-12-29T06:39:43.674" v="766" actId="2696"/>
        <pc:sldMkLst>
          <pc:docMk/>
          <pc:sldMk cId="1788253817" sldId="1976"/>
        </pc:sldMkLst>
      </pc:sldChg>
      <pc:sldChg chg="del">
        <pc:chgData name="Daniel Khashabi" userId="62390808-c838-45e6-be59-d6fd0d208bc8" providerId="ADAL" clId="{08B92746-EC1A-3D4C-9798-5F669BB42AC9}" dt="2023-12-29T06:39:43.674" v="766" actId="2696"/>
        <pc:sldMkLst>
          <pc:docMk/>
          <pc:sldMk cId="2108070651" sldId="1977"/>
        </pc:sldMkLst>
      </pc:sldChg>
      <pc:sldChg chg="del">
        <pc:chgData name="Daniel Khashabi" userId="62390808-c838-45e6-be59-d6fd0d208bc8" providerId="ADAL" clId="{08B92746-EC1A-3D4C-9798-5F669BB42AC9}" dt="2023-12-29T06:39:43.674" v="766" actId="2696"/>
        <pc:sldMkLst>
          <pc:docMk/>
          <pc:sldMk cId="1016445884" sldId="1978"/>
        </pc:sldMkLst>
      </pc:sldChg>
      <pc:sldChg chg="del">
        <pc:chgData name="Daniel Khashabi" userId="62390808-c838-45e6-be59-d6fd0d208bc8" providerId="ADAL" clId="{08B92746-EC1A-3D4C-9798-5F669BB42AC9}" dt="2023-12-29T06:39:43.674" v="766" actId="2696"/>
        <pc:sldMkLst>
          <pc:docMk/>
          <pc:sldMk cId="512006217" sldId="1979"/>
        </pc:sldMkLst>
      </pc:sldChg>
      <pc:sldChg chg="del">
        <pc:chgData name="Daniel Khashabi" userId="62390808-c838-45e6-be59-d6fd0d208bc8" providerId="ADAL" clId="{08B92746-EC1A-3D4C-9798-5F669BB42AC9}" dt="2023-12-29T06:39:43.674" v="766" actId="2696"/>
        <pc:sldMkLst>
          <pc:docMk/>
          <pc:sldMk cId="3909956595" sldId="1980"/>
        </pc:sldMkLst>
      </pc:sldChg>
      <pc:sldChg chg="del">
        <pc:chgData name="Daniel Khashabi" userId="62390808-c838-45e6-be59-d6fd0d208bc8" providerId="ADAL" clId="{08B92746-EC1A-3D4C-9798-5F669BB42AC9}" dt="2023-12-29T06:39:43.674" v="766" actId="2696"/>
        <pc:sldMkLst>
          <pc:docMk/>
          <pc:sldMk cId="1033394904" sldId="1981"/>
        </pc:sldMkLst>
      </pc:sldChg>
      <pc:sldChg chg="del">
        <pc:chgData name="Daniel Khashabi" userId="62390808-c838-45e6-be59-d6fd0d208bc8" providerId="ADAL" clId="{08B92746-EC1A-3D4C-9798-5F669BB42AC9}" dt="2023-12-29T06:39:43.674" v="766" actId="2696"/>
        <pc:sldMkLst>
          <pc:docMk/>
          <pc:sldMk cId="2153146768" sldId="1982"/>
        </pc:sldMkLst>
      </pc:sldChg>
      <pc:sldChg chg="del">
        <pc:chgData name="Daniel Khashabi" userId="62390808-c838-45e6-be59-d6fd0d208bc8" providerId="ADAL" clId="{08B92746-EC1A-3D4C-9798-5F669BB42AC9}" dt="2023-12-29T06:39:43.674" v="766" actId="2696"/>
        <pc:sldMkLst>
          <pc:docMk/>
          <pc:sldMk cId="1358873943" sldId="1983"/>
        </pc:sldMkLst>
      </pc:sldChg>
      <pc:sldChg chg="del">
        <pc:chgData name="Daniel Khashabi" userId="62390808-c838-45e6-be59-d6fd0d208bc8" providerId="ADAL" clId="{08B92746-EC1A-3D4C-9798-5F669BB42AC9}" dt="2023-12-29T06:39:43.674" v="766" actId="2696"/>
        <pc:sldMkLst>
          <pc:docMk/>
          <pc:sldMk cId="2931296038" sldId="1984"/>
        </pc:sldMkLst>
      </pc:sldChg>
      <pc:sldChg chg="del">
        <pc:chgData name="Daniel Khashabi" userId="62390808-c838-45e6-be59-d6fd0d208bc8" providerId="ADAL" clId="{08B92746-EC1A-3D4C-9798-5F669BB42AC9}" dt="2023-12-29T06:39:43.674" v="766" actId="2696"/>
        <pc:sldMkLst>
          <pc:docMk/>
          <pc:sldMk cId="996121834" sldId="1985"/>
        </pc:sldMkLst>
      </pc:sldChg>
      <pc:sldChg chg="del">
        <pc:chgData name="Daniel Khashabi" userId="62390808-c838-45e6-be59-d6fd0d208bc8" providerId="ADAL" clId="{08B92746-EC1A-3D4C-9798-5F669BB42AC9}" dt="2023-12-29T06:39:43.674" v="766" actId="2696"/>
        <pc:sldMkLst>
          <pc:docMk/>
          <pc:sldMk cId="2788044426" sldId="1986"/>
        </pc:sldMkLst>
      </pc:sldChg>
      <pc:sldChg chg="del">
        <pc:chgData name="Daniel Khashabi" userId="62390808-c838-45e6-be59-d6fd0d208bc8" providerId="ADAL" clId="{08B92746-EC1A-3D4C-9798-5F669BB42AC9}" dt="2023-12-29T06:39:43.674" v="766" actId="2696"/>
        <pc:sldMkLst>
          <pc:docMk/>
          <pc:sldMk cId="3481642031" sldId="1987"/>
        </pc:sldMkLst>
      </pc:sldChg>
      <pc:sldChg chg="del">
        <pc:chgData name="Daniel Khashabi" userId="62390808-c838-45e6-be59-d6fd0d208bc8" providerId="ADAL" clId="{08B92746-EC1A-3D4C-9798-5F669BB42AC9}" dt="2023-12-29T06:39:43.674" v="766" actId="2696"/>
        <pc:sldMkLst>
          <pc:docMk/>
          <pc:sldMk cId="735305184" sldId="1988"/>
        </pc:sldMkLst>
      </pc:sldChg>
      <pc:sldChg chg="del">
        <pc:chgData name="Daniel Khashabi" userId="62390808-c838-45e6-be59-d6fd0d208bc8" providerId="ADAL" clId="{08B92746-EC1A-3D4C-9798-5F669BB42AC9}" dt="2023-12-29T06:39:43.674" v="766" actId="2696"/>
        <pc:sldMkLst>
          <pc:docMk/>
          <pc:sldMk cId="1289566896" sldId="1989"/>
        </pc:sldMkLst>
      </pc:sldChg>
      <pc:sldChg chg="del">
        <pc:chgData name="Daniel Khashabi" userId="62390808-c838-45e6-be59-d6fd0d208bc8" providerId="ADAL" clId="{08B92746-EC1A-3D4C-9798-5F669BB42AC9}" dt="2023-12-29T06:39:43.674" v="766" actId="2696"/>
        <pc:sldMkLst>
          <pc:docMk/>
          <pc:sldMk cId="134395475" sldId="1990"/>
        </pc:sldMkLst>
      </pc:sldChg>
      <pc:sldChg chg="del">
        <pc:chgData name="Daniel Khashabi" userId="62390808-c838-45e6-be59-d6fd0d208bc8" providerId="ADAL" clId="{08B92746-EC1A-3D4C-9798-5F669BB42AC9}" dt="2023-12-29T06:39:43.674" v="766" actId="2696"/>
        <pc:sldMkLst>
          <pc:docMk/>
          <pc:sldMk cId="1679327067" sldId="1991"/>
        </pc:sldMkLst>
      </pc:sldChg>
      <pc:sldChg chg="del">
        <pc:chgData name="Daniel Khashabi" userId="62390808-c838-45e6-be59-d6fd0d208bc8" providerId="ADAL" clId="{08B92746-EC1A-3D4C-9798-5F669BB42AC9}" dt="2023-12-29T06:39:43.674" v="766" actId="2696"/>
        <pc:sldMkLst>
          <pc:docMk/>
          <pc:sldMk cId="3868801835" sldId="1992"/>
        </pc:sldMkLst>
      </pc:sldChg>
      <pc:sldChg chg="del">
        <pc:chgData name="Daniel Khashabi" userId="62390808-c838-45e6-be59-d6fd0d208bc8" providerId="ADAL" clId="{08B92746-EC1A-3D4C-9798-5F669BB42AC9}" dt="2023-12-29T06:39:43.674" v="766" actId="2696"/>
        <pc:sldMkLst>
          <pc:docMk/>
          <pc:sldMk cId="4072837125" sldId="1993"/>
        </pc:sldMkLst>
      </pc:sldChg>
      <pc:sldChg chg="del">
        <pc:chgData name="Daniel Khashabi" userId="62390808-c838-45e6-be59-d6fd0d208bc8" providerId="ADAL" clId="{08B92746-EC1A-3D4C-9798-5F669BB42AC9}" dt="2023-12-29T06:39:43.674" v="766" actId="2696"/>
        <pc:sldMkLst>
          <pc:docMk/>
          <pc:sldMk cId="1245557401" sldId="1994"/>
        </pc:sldMkLst>
      </pc:sldChg>
      <pc:sldChg chg="addSp delSp modSp add mod modClrScheme chgLayout modNotes">
        <pc:chgData name="Daniel Khashabi" userId="62390808-c838-45e6-be59-d6fd0d208bc8" providerId="ADAL" clId="{08B92746-EC1A-3D4C-9798-5F669BB42AC9}" dt="2023-12-31T16:41:28.156" v="13302" actId="478"/>
        <pc:sldMkLst>
          <pc:docMk/>
          <pc:sldMk cId="3083442355" sldId="1994"/>
        </pc:sldMkLst>
        <pc:spChg chg="mod ord">
          <ac:chgData name="Daniel Khashabi" userId="62390808-c838-45e6-be59-d6fd0d208bc8" providerId="ADAL" clId="{08B92746-EC1A-3D4C-9798-5F669BB42AC9}" dt="2023-12-31T16:41:20.071" v="13299" actId="700"/>
          <ac:spMkLst>
            <pc:docMk/>
            <pc:sldMk cId="3083442355" sldId="1994"/>
            <ac:spMk id="2" creationId="{18DB62F9-8EFA-7EC2-25E7-748ACF6A06C2}"/>
          </ac:spMkLst>
        </pc:spChg>
        <pc:spChg chg="add mod ord">
          <ac:chgData name="Daniel Khashabi" userId="62390808-c838-45e6-be59-d6fd0d208bc8" providerId="ADAL" clId="{08B92746-EC1A-3D4C-9798-5F669BB42AC9}" dt="2023-12-31T16:41:20.071" v="13299" actId="700"/>
          <ac:spMkLst>
            <pc:docMk/>
            <pc:sldMk cId="3083442355" sldId="1994"/>
            <ac:spMk id="3" creationId="{1B4DDE4D-99FF-E80C-2053-1B18178F3A68}"/>
          </ac:spMkLst>
        </pc:spChg>
        <pc:spChg chg="del mod ord">
          <ac:chgData name="Daniel Khashabi" userId="62390808-c838-45e6-be59-d6fd0d208bc8" providerId="ADAL" clId="{08B92746-EC1A-3D4C-9798-5F669BB42AC9}" dt="2023-12-31T16:41:28.156" v="13302" actId="478"/>
          <ac:spMkLst>
            <pc:docMk/>
            <pc:sldMk cId="3083442355" sldId="1994"/>
            <ac:spMk id="4" creationId="{7902369F-85F6-7C66-2CAD-9588134D6637}"/>
          </ac:spMkLst>
        </pc:spChg>
        <pc:spChg chg="del">
          <ac:chgData name="Daniel Khashabi" userId="62390808-c838-45e6-be59-d6fd0d208bc8" providerId="ADAL" clId="{08B92746-EC1A-3D4C-9798-5F669BB42AC9}" dt="2023-12-31T16:41:10.316" v="13295" actId="478"/>
          <ac:spMkLst>
            <pc:docMk/>
            <pc:sldMk cId="3083442355" sldId="1994"/>
            <ac:spMk id="5" creationId="{9F1779EF-FA29-CEE7-5BF5-1F5C2F4ED17A}"/>
          </ac:spMkLst>
        </pc:spChg>
      </pc:sldChg>
      <pc:sldChg chg="del">
        <pc:chgData name="Daniel Khashabi" userId="62390808-c838-45e6-be59-d6fd0d208bc8" providerId="ADAL" clId="{08B92746-EC1A-3D4C-9798-5F669BB42AC9}" dt="2023-12-29T06:39:43.674" v="766" actId="2696"/>
        <pc:sldMkLst>
          <pc:docMk/>
          <pc:sldMk cId="2952084503" sldId="1995"/>
        </pc:sldMkLst>
      </pc:sldChg>
      <pc:sldChg chg="del">
        <pc:chgData name="Daniel Khashabi" userId="62390808-c838-45e6-be59-d6fd0d208bc8" providerId="ADAL" clId="{08B92746-EC1A-3D4C-9798-5F669BB42AC9}" dt="2023-12-29T06:39:43.674" v="766" actId="2696"/>
        <pc:sldMkLst>
          <pc:docMk/>
          <pc:sldMk cId="648588719" sldId="1996"/>
        </pc:sldMkLst>
      </pc:sldChg>
      <pc:sldChg chg="del">
        <pc:chgData name="Daniel Khashabi" userId="62390808-c838-45e6-be59-d6fd0d208bc8" providerId="ADAL" clId="{08B92746-EC1A-3D4C-9798-5F669BB42AC9}" dt="2023-12-29T06:39:43.674" v="766" actId="2696"/>
        <pc:sldMkLst>
          <pc:docMk/>
          <pc:sldMk cId="3762814249" sldId="1997"/>
        </pc:sldMkLst>
      </pc:sldChg>
      <pc:sldChg chg="del">
        <pc:chgData name="Daniel Khashabi" userId="62390808-c838-45e6-be59-d6fd0d208bc8" providerId="ADAL" clId="{08B92746-EC1A-3D4C-9798-5F669BB42AC9}" dt="2023-12-29T06:39:43.674" v="766" actId="2696"/>
        <pc:sldMkLst>
          <pc:docMk/>
          <pc:sldMk cId="1819985484" sldId="1998"/>
        </pc:sldMkLst>
      </pc:sldChg>
      <pc:sldChg chg="del">
        <pc:chgData name="Daniel Khashabi" userId="62390808-c838-45e6-be59-d6fd0d208bc8" providerId="ADAL" clId="{08B92746-EC1A-3D4C-9798-5F669BB42AC9}" dt="2023-12-29T06:39:43.674" v="766" actId="2696"/>
        <pc:sldMkLst>
          <pc:docMk/>
          <pc:sldMk cId="2130513176" sldId="1999"/>
        </pc:sldMkLst>
      </pc:sldChg>
      <pc:sldChg chg="del">
        <pc:chgData name="Daniel Khashabi" userId="62390808-c838-45e6-be59-d6fd0d208bc8" providerId="ADAL" clId="{08B92746-EC1A-3D4C-9798-5F669BB42AC9}" dt="2023-12-29T06:39:43.674" v="766" actId="2696"/>
        <pc:sldMkLst>
          <pc:docMk/>
          <pc:sldMk cId="4163550008" sldId="2000"/>
        </pc:sldMkLst>
      </pc:sldChg>
      <pc:sldChg chg="del">
        <pc:chgData name="Daniel Khashabi" userId="62390808-c838-45e6-be59-d6fd0d208bc8" providerId="ADAL" clId="{08B92746-EC1A-3D4C-9798-5F669BB42AC9}" dt="2023-12-29T06:39:43.674" v="766" actId="2696"/>
        <pc:sldMkLst>
          <pc:docMk/>
          <pc:sldMk cId="2654714830" sldId="2001"/>
        </pc:sldMkLst>
      </pc:sldChg>
      <pc:sldChg chg="del">
        <pc:chgData name="Daniel Khashabi" userId="62390808-c838-45e6-be59-d6fd0d208bc8" providerId="ADAL" clId="{08B92746-EC1A-3D4C-9798-5F669BB42AC9}" dt="2023-12-29T06:39:43.674" v="766" actId="2696"/>
        <pc:sldMkLst>
          <pc:docMk/>
          <pc:sldMk cId="2632853982" sldId="2002"/>
        </pc:sldMkLst>
      </pc:sldChg>
      <pc:sldChg chg="del">
        <pc:chgData name="Daniel Khashabi" userId="62390808-c838-45e6-be59-d6fd0d208bc8" providerId="ADAL" clId="{08B92746-EC1A-3D4C-9798-5F669BB42AC9}" dt="2023-12-29T06:39:43.674" v="766" actId="2696"/>
        <pc:sldMkLst>
          <pc:docMk/>
          <pc:sldMk cId="3938608805" sldId="2003"/>
        </pc:sldMkLst>
      </pc:sldChg>
      <pc:sldChg chg="del">
        <pc:chgData name="Daniel Khashabi" userId="62390808-c838-45e6-be59-d6fd0d208bc8" providerId="ADAL" clId="{08B92746-EC1A-3D4C-9798-5F669BB42AC9}" dt="2023-12-29T06:39:43.674" v="766" actId="2696"/>
        <pc:sldMkLst>
          <pc:docMk/>
          <pc:sldMk cId="3051753006" sldId="2004"/>
        </pc:sldMkLst>
      </pc:sldChg>
      <pc:sldChg chg="del">
        <pc:chgData name="Daniel Khashabi" userId="62390808-c838-45e6-be59-d6fd0d208bc8" providerId="ADAL" clId="{08B92746-EC1A-3D4C-9798-5F669BB42AC9}" dt="2023-12-29T06:39:43.674" v="766" actId="2696"/>
        <pc:sldMkLst>
          <pc:docMk/>
          <pc:sldMk cId="2226865307" sldId="2005"/>
        </pc:sldMkLst>
      </pc:sldChg>
      <pc:sldChg chg="del">
        <pc:chgData name="Daniel Khashabi" userId="62390808-c838-45e6-be59-d6fd0d208bc8" providerId="ADAL" clId="{08B92746-EC1A-3D4C-9798-5F669BB42AC9}" dt="2023-12-29T06:39:43.674" v="766" actId="2696"/>
        <pc:sldMkLst>
          <pc:docMk/>
          <pc:sldMk cId="2553580052" sldId="2006"/>
        </pc:sldMkLst>
      </pc:sldChg>
      <pc:sldChg chg="del">
        <pc:chgData name="Daniel Khashabi" userId="62390808-c838-45e6-be59-d6fd0d208bc8" providerId="ADAL" clId="{08B92746-EC1A-3D4C-9798-5F669BB42AC9}" dt="2023-12-29T06:39:43.674" v="766" actId="2696"/>
        <pc:sldMkLst>
          <pc:docMk/>
          <pc:sldMk cId="951014629" sldId="2007"/>
        </pc:sldMkLst>
      </pc:sldChg>
      <pc:sldChg chg="del">
        <pc:chgData name="Daniel Khashabi" userId="62390808-c838-45e6-be59-d6fd0d208bc8" providerId="ADAL" clId="{08B92746-EC1A-3D4C-9798-5F669BB42AC9}" dt="2023-12-29T06:39:43.674" v="766" actId="2696"/>
        <pc:sldMkLst>
          <pc:docMk/>
          <pc:sldMk cId="2885664632" sldId="2008"/>
        </pc:sldMkLst>
      </pc:sldChg>
      <pc:sldChg chg="modSp add del mod modClrScheme chgLayout modNotes">
        <pc:chgData name="Daniel Khashabi" userId="62390808-c838-45e6-be59-d6fd0d208bc8" providerId="ADAL" clId="{08B92746-EC1A-3D4C-9798-5F669BB42AC9}" dt="2023-12-30T18:39:31.588" v="5176" actId="2696"/>
        <pc:sldMkLst>
          <pc:docMk/>
          <pc:sldMk cId="1213210477" sldId="2009"/>
        </pc:sldMkLst>
        <pc:spChg chg="mod ord">
          <ac:chgData name="Daniel Khashabi" userId="62390808-c838-45e6-be59-d6fd0d208bc8" providerId="ADAL" clId="{08B92746-EC1A-3D4C-9798-5F669BB42AC9}" dt="2023-12-30T18:30:27.559" v="5004" actId="700"/>
          <ac:spMkLst>
            <pc:docMk/>
            <pc:sldMk cId="1213210477" sldId="2009"/>
            <ac:spMk id="2" creationId="{18DB62F9-8EFA-7EC2-25E7-748ACF6A06C2}"/>
          </ac:spMkLst>
        </pc:spChg>
        <pc:spChg chg="mod ord">
          <ac:chgData name="Daniel Khashabi" userId="62390808-c838-45e6-be59-d6fd0d208bc8" providerId="ADAL" clId="{08B92746-EC1A-3D4C-9798-5F669BB42AC9}" dt="2023-12-30T18:30:27.559" v="5004" actId="700"/>
          <ac:spMkLst>
            <pc:docMk/>
            <pc:sldMk cId="1213210477" sldId="2009"/>
            <ac:spMk id="4" creationId="{7902369F-85F6-7C66-2CAD-9588134D6637}"/>
          </ac:spMkLst>
        </pc:spChg>
        <pc:spChg chg="mod ord">
          <ac:chgData name="Daniel Khashabi" userId="62390808-c838-45e6-be59-d6fd0d208bc8" providerId="ADAL" clId="{08B92746-EC1A-3D4C-9798-5F669BB42AC9}" dt="2023-12-30T18:30:27.559" v="5004" actId="700"/>
          <ac:spMkLst>
            <pc:docMk/>
            <pc:sldMk cId="1213210477" sldId="2009"/>
            <ac:spMk id="14" creationId="{50385B8E-981D-5B78-9B58-081113260BBE}"/>
          </ac:spMkLst>
        </pc:spChg>
      </pc:sldChg>
      <pc:sldChg chg="del">
        <pc:chgData name="Daniel Khashabi" userId="62390808-c838-45e6-be59-d6fd0d208bc8" providerId="ADAL" clId="{08B92746-EC1A-3D4C-9798-5F669BB42AC9}" dt="2023-12-29T06:39:43.674" v="766" actId="2696"/>
        <pc:sldMkLst>
          <pc:docMk/>
          <pc:sldMk cId="2229422767" sldId="2009"/>
        </pc:sldMkLst>
      </pc:sldChg>
      <pc:sldChg chg="add">
        <pc:chgData name="Daniel Khashabi" userId="62390808-c838-45e6-be59-d6fd0d208bc8" providerId="ADAL" clId="{08B92746-EC1A-3D4C-9798-5F669BB42AC9}" dt="2023-12-30T18:39:40.347" v="5177"/>
        <pc:sldMkLst>
          <pc:docMk/>
          <pc:sldMk cId="3227232796" sldId="2009"/>
        </pc:sldMkLst>
      </pc:sldChg>
      <pc:sldChg chg="del">
        <pc:chgData name="Daniel Khashabi" userId="62390808-c838-45e6-be59-d6fd0d208bc8" providerId="ADAL" clId="{08B92746-EC1A-3D4C-9798-5F669BB42AC9}" dt="2023-12-29T06:39:43.674" v="766" actId="2696"/>
        <pc:sldMkLst>
          <pc:docMk/>
          <pc:sldMk cId="2875933434" sldId="2010"/>
        </pc:sldMkLst>
      </pc:sldChg>
      <pc:sldChg chg="del">
        <pc:chgData name="Daniel Khashabi" userId="62390808-c838-45e6-be59-d6fd0d208bc8" providerId="ADAL" clId="{08B92746-EC1A-3D4C-9798-5F669BB42AC9}" dt="2023-12-29T06:39:43.674" v="766" actId="2696"/>
        <pc:sldMkLst>
          <pc:docMk/>
          <pc:sldMk cId="780232470" sldId="2011"/>
        </pc:sldMkLst>
      </pc:sldChg>
      <pc:sldChg chg="del">
        <pc:chgData name="Daniel Khashabi" userId="62390808-c838-45e6-be59-d6fd0d208bc8" providerId="ADAL" clId="{08B92746-EC1A-3D4C-9798-5F669BB42AC9}" dt="2023-12-29T06:39:43.674" v="766" actId="2696"/>
        <pc:sldMkLst>
          <pc:docMk/>
          <pc:sldMk cId="1351619049" sldId="2012"/>
        </pc:sldMkLst>
      </pc:sldChg>
      <pc:sldChg chg="del">
        <pc:chgData name="Daniel Khashabi" userId="62390808-c838-45e6-be59-d6fd0d208bc8" providerId="ADAL" clId="{08B92746-EC1A-3D4C-9798-5F669BB42AC9}" dt="2023-12-29T06:39:43.674" v="766" actId="2696"/>
        <pc:sldMkLst>
          <pc:docMk/>
          <pc:sldMk cId="1483166300" sldId="2013"/>
        </pc:sldMkLst>
      </pc:sldChg>
      <pc:sldChg chg="del">
        <pc:chgData name="Daniel Khashabi" userId="62390808-c838-45e6-be59-d6fd0d208bc8" providerId="ADAL" clId="{08B92746-EC1A-3D4C-9798-5F669BB42AC9}" dt="2023-12-29T06:39:43.674" v="766" actId="2696"/>
        <pc:sldMkLst>
          <pc:docMk/>
          <pc:sldMk cId="4156080735" sldId="2014"/>
        </pc:sldMkLst>
      </pc:sldChg>
      <pc:sldChg chg="del">
        <pc:chgData name="Daniel Khashabi" userId="62390808-c838-45e6-be59-d6fd0d208bc8" providerId="ADAL" clId="{08B92746-EC1A-3D4C-9798-5F669BB42AC9}" dt="2023-12-29T06:39:43.674" v="766" actId="2696"/>
        <pc:sldMkLst>
          <pc:docMk/>
          <pc:sldMk cId="484860578" sldId="2015"/>
        </pc:sldMkLst>
      </pc:sldChg>
      <pc:sldChg chg="del">
        <pc:chgData name="Daniel Khashabi" userId="62390808-c838-45e6-be59-d6fd0d208bc8" providerId="ADAL" clId="{08B92746-EC1A-3D4C-9798-5F669BB42AC9}" dt="2023-12-29T06:39:43.674" v="766" actId="2696"/>
        <pc:sldMkLst>
          <pc:docMk/>
          <pc:sldMk cId="1922890538" sldId="2016"/>
        </pc:sldMkLst>
      </pc:sldChg>
      <pc:sldChg chg="del">
        <pc:chgData name="Daniel Khashabi" userId="62390808-c838-45e6-be59-d6fd0d208bc8" providerId="ADAL" clId="{08B92746-EC1A-3D4C-9798-5F669BB42AC9}" dt="2023-12-29T06:39:43.674" v="766" actId="2696"/>
        <pc:sldMkLst>
          <pc:docMk/>
          <pc:sldMk cId="1338485824" sldId="2017"/>
        </pc:sldMkLst>
      </pc:sldChg>
      <pc:sldChg chg="del">
        <pc:chgData name="Daniel Khashabi" userId="62390808-c838-45e6-be59-d6fd0d208bc8" providerId="ADAL" clId="{08B92746-EC1A-3D4C-9798-5F669BB42AC9}" dt="2023-12-29T06:39:43.674" v="766" actId="2696"/>
        <pc:sldMkLst>
          <pc:docMk/>
          <pc:sldMk cId="3604160075" sldId="2018"/>
        </pc:sldMkLst>
      </pc:sldChg>
      <pc:sldChg chg="del">
        <pc:chgData name="Daniel Khashabi" userId="62390808-c838-45e6-be59-d6fd0d208bc8" providerId="ADAL" clId="{08B92746-EC1A-3D4C-9798-5F669BB42AC9}" dt="2023-12-29T06:39:43.674" v="766" actId="2696"/>
        <pc:sldMkLst>
          <pc:docMk/>
          <pc:sldMk cId="475593267" sldId="2019"/>
        </pc:sldMkLst>
      </pc:sldChg>
      <pc:sldChg chg="del">
        <pc:chgData name="Daniel Khashabi" userId="62390808-c838-45e6-be59-d6fd0d208bc8" providerId="ADAL" clId="{08B92746-EC1A-3D4C-9798-5F669BB42AC9}" dt="2023-12-29T06:39:43.674" v="766" actId="2696"/>
        <pc:sldMkLst>
          <pc:docMk/>
          <pc:sldMk cId="2283081788" sldId="2020"/>
        </pc:sldMkLst>
      </pc:sldChg>
      <pc:sldChg chg="del">
        <pc:chgData name="Daniel Khashabi" userId="62390808-c838-45e6-be59-d6fd0d208bc8" providerId="ADAL" clId="{08B92746-EC1A-3D4C-9798-5F669BB42AC9}" dt="2023-12-29T06:39:43.674" v="766" actId="2696"/>
        <pc:sldMkLst>
          <pc:docMk/>
          <pc:sldMk cId="854533919" sldId="2021"/>
        </pc:sldMkLst>
      </pc:sldChg>
      <pc:sldChg chg="del">
        <pc:chgData name="Daniel Khashabi" userId="62390808-c838-45e6-be59-d6fd0d208bc8" providerId="ADAL" clId="{08B92746-EC1A-3D4C-9798-5F669BB42AC9}" dt="2023-12-29T06:39:43.674" v="766" actId="2696"/>
        <pc:sldMkLst>
          <pc:docMk/>
          <pc:sldMk cId="1873600688" sldId="2022"/>
        </pc:sldMkLst>
      </pc:sldChg>
      <pc:sldChg chg="del">
        <pc:chgData name="Daniel Khashabi" userId="62390808-c838-45e6-be59-d6fd0d208bc8" providerId="ADAL" clId="{08B92746-EC1A-3D4C-9798-5F669BB42AC9}" dt="2023-12-29T06:39:43.674" v="766" actId="2696"/>
        <pc:sldMkLst>
          <pc:docMk/>
          <pc:sldMk cId="1332246102" sldId="2023"/>
        </pc:sldMkLst>
      </pc:sldChg>
      <pc:sldChg chg="del">
        <pc:chgData name="Daniel Khashabi" userId="62390808-c838-45e6-be59-d6fd0d208bc8" providerId="ADAL" clId="{08B92746-EC1A-3D4C-9798-5F669BB42AC9}" dt="2023-12-29T06:39:43.674" v="766" actId="2696"/>
        <pc:sldMkLst>
          <pc:docMk/>
          <pc:sldMk cId="727729831" sldId="2024"/>
        </pc:sldMkLst>
      </pc:sldChg>
      <pc:sldChg chg="del">
        <pc:chgData name="Daniel Khashabi" userId="62390808-c838-45e6-be59-d6fd0d208bc8" providerId="ADAL" clId="{08B92746-EC1A-3D4C-9798-5F669BB42AC9}" dt="2023-12-29T06:39:43.674" v="766" actId="2696"/>
        <pc:sldMkLst>
          <pc:docMk/>
          <pc:sldMk cId="2146864495" sldId="2025"/>
        </pc:sldMkLst>
      </pc:sldChg>
      <pc:sldChg chg="del">
        <pc:chgData name="Daniel Khashabi" userId="62390808-c838-45e6-be59-d6fd0d208bc8" providerId="ADAL" clId="{08B92746-EC1A-3D4C-9798-5F669BB42AC9}" dt="2023-12-29T06:39:43.674" v="766" actId="2696"/>
        <pc:sldMkLst>
          <pc:docMk/>
          <pc:sldMk cId="2204178238" sldId="2026"/>
        </pc:sldMkLst>
      </pc:sldChg>
      <pc:sldChg chg="del">
        <pc:chgData name="Daniel Khashabi" userId="62390808-c838-45e6-be59-d6fd0d208bc8" providerId="ADAL" clId="{08B92746-EC1A-3D4C-9798-5F669BB42AC9}" dt="2023-12-29T06:39:43.674" v="766" actId="2696"/>
        <pc:sldMkLst>
          <pc:docMk/>
          <pc:sldMk cId="3570154391" sldId="2027"/>
        </pc:sldMkLst>
      </pc:sldChg>
      <pc:sldChg chg="del">
        <pc:chgData name="Daniel Khashabi" userId="62390808-c838-45e6-be59-d6fd0d208bc8" providerId="ADAL" clId="{08B92746-EC1A-3D4C-9798-5F669BB42AC9}" dt="2023-12-29T06:39:43.674" v="766" actId="2696"/>
        <pc:sldMkLst>
          <pc:docMk/>
          <pc:sldMk cId="1584047365" sldId="2028"/>
        </pc:sldMkLst>
      </pc:sldChg>
      <pc:sldChg chg="del">
        <pc:chgData name="Daniel Khashabi" userId="62390808-c838-45e6-be59-d6fd0d208bc8" providerId="ADAL" clId="{08B92746-EC1A-3D4C-9798-5F669BB42AC9}" dt="2023-12-29T06:39:43.674" v="766" actId="2696"/>
        <pc:sldMkLst>
          <pc:docMk/>
          <pc:sldMk cId="3434437473" sldId="2029"/>
        </pc:sldMkLst>
      </pc:sldChg>
      <pc:sldChg chg="del">
        <pc:chgData name="Daniel Khashabi" userId="62390808-c838-45e6-be59-d6fd0d208bc8" providerId="ADAL" clId="{08B92746-EC1A-3D4C-9798-5F669BB42AC9}" dt="2023-12-29T06:39:43.674" v="766" actId="2696"/>
        <pc:sldMkLst>
          <pc:docMk/>
          <pc:sldMk cId="3412715543" sldId="2030"/>
        </pc:sldMkLst>
      </pc:sldChg>
      <pc:sldChg chg="del">
        <pc:chgData name="Daniel Khashabi" userId="62390808-c838-45e6-be59-d6fd0d208bc8" providerId="ADAL" clId="{08B92746-EC1A-3D4C-9798-5F669BB42AC9}" dt="2023-12-29T06:39:43.674" v="766" actId="2696"/>
        <pc:sldMkLst>
          <pc:docMk/>
          <pc:sldMk cId="765337337" sldId="2031"/>
        </pc:sldMkLst>
      </pc:sldChg>
      <pc:sldChg chg="del">
        <pc:chgData name="Daniel Khashabi" userId="62390808-c838-45e6-be59-d6fd0d208bc8" providerId="ADAL" clId="{08B92746-EC1A-3D4C-9798-5F669BB42AC9}" dt="2023-12-29T06:39:43.674" v="766" actId="2696"/>
        <pc:sldMkLst>
          <pc:docMk/>
          <pc:sldMk cId="748934664" sldId="2032"/>
        </pc:sldMkLst>
      </pc:sldChg>
      <pc:sldChg chg="del">
        <pc:chgData name="Daniel Khashabi" userId="62390808-c838-45e6-be59-d6fd0d208bc8" providerId="ADAL" clId="{08B92746-EC1A-3D4C-9798-5F669BB42AC9}" dt="2023-12-29T06:39:43.674" v="766" actId="2696"/>
        <pc:sldMkLst>
          <pc:docMk/>
          <pc:sldMk cId="2100850904" sldId="2033"/>
        </pc:sldMkLst>
      </pc:sldChg>
      <pc:sldChg chg="del">
        <pc:chgData name="Daniel Khashabi" userId="62390808-c838-45e6-be59-d6fd0d208bc8" providerId="ADAL" clId="{08B92746-EC1A-3D4C-9798-5F669BB42AC9}" dt="2023-12-29T06:39:43.674" v="766" actId="2696"/>
        <pc:sldMkLst>
          <pc:docMk/>
          <pc:sldMk cId="3008473108" sldId="2034"/>
        </pc:sldMkLst>
      </pc:sldChg>
      <pc:sldChg chg="del">
        <pc:chgData name="Daniel Khashabi" userId="62390808-c838-45e6-be59-d6fd0d208bc8" providerId="ADAL" clId="{08B92746-EC1A-3D4C-9798-5F669BB42AC9}" dt="2023-12-29T06:39:43.674" v="766" actId="2696"/>
        <pc:sldMkLst>
          <pc:docMk/>
          <pc:sldMk cId="104012303" sldId="2035"/>
        </pc:sldMkLst>
      </pc:sldChg>
      <pc:sldChg chg="del">
        <pc:chgData name="Daniel Khashabi" userId="62390808-c838-45e6-be59-d6fd0d208bc8" providerId="ADAL" clId="{08B92746-EC1A-3D4C-9798-5F669BB42AC9}" dt="2023-12-29T06:39:43.674" v="766" actId="2696"/>
        <pc:sldMkLst>
          <pc:docMk/>
          <pc:sldMk cId="2646455632" sldId="2036"/>
        </pc:sldMkLst>
      </pc:sldChg>
      <pc:sldChg chg="del">
        <pc:chgData name="Daniel Khashabi" userId="62390808-c838-45e6-be59-d6fd0d208bc8" providerId="ADAL" clId="{08B92746-EC1A-3D4C-9798-5F669BB42AC9}" dt="2023-12-29T06:39:43.674" v="766" actId="2696"/>
        <pc:sldMkLst>
          <pc:docMk/>
          <pc:sldMk cId="111647532" sldId="2037"/>
        </pc:sldMkLst>
      </pc:sldChg>
      <pc:sldChg chg="modSp new mod">
        <pc:chgData name="Daniel Khashabi" userId="62390808-c838-45e6-be59-d6fd0d208bc8" providerId="ADAL" clId="{08B92746-EC1A-3D4C-9798-5F669BB42AC9}" dt="2023-12-29T06:08:59.796" v="648" actId="20577"/>
        <pc:sldMkLst>
          <pc:docMk/>
          <pc:sldMk cId="3251061546" sldId="2039"/>
        </pc:sldMkLst>
        <pc:spChg chg="mod">
          <ac:chgData name="Daniel Khashabi" userId="62390808-c838-45e6-be59-d6fd0d208bc8" providerId="ADAL" clId="{08B92746-EC1A-3D4C-9798-5F669BB42AC9}" dt="2023-12-29T06:08:59.796" v="648" actId="20577"/>
          <ac:spMkLst>
            <pc:docMk/>
            <pc:sldMk cId="3251061546" sldId="2039"/>
            <ac:spMk id="3" creationId="{FEE931A6-905A-E092-2B9E-A3733467ECEA}"/>
          </ac:spMkLst>
        </pc:spChg>
      </pc:sldChg>
      <pc:sldChg chg="modSp add del mod">
        <pc:chgData name="Daniel Khashabi" userId="62390808-c838-45e6-be59-d6fd0d208bc8" providerId="ADAL" clId="{08B92746-EC1A-3D4C-9798-5F669BB42AC9}" dt="2023-12-29T05:50:18.945" v="433"/>
        <pc:sldMkLst>
          <pc:docMk/>
          <pc:sldMk cId="195058308" sldId="2040"/>
        </pc:sldMkLst>
        <pc:spChg chg="mod">
          <ac:chgData name="Daniel Khashabi" userId="62390808-c838-45e6-be59-d6fd0d208bc8" providerId="ADAL" clId="{08B92746-EC1A-3D4C-9798-5F669BB42AC9}" dt="2023-12-29T05:50:18.496" v="431" actId="20577"/>
          <ac:spMkLst>
            <pc:docMk/>
            <pc:sldMk cId="195058308" sldId="2040"/>
            <ac:spMk id="4" creationId="{87C8D522-36F1-157C-97A4-C8D78EC3908B}"/>
          </ac:spMkLst>
        </pc:spChg>
        <pc:spChg chg="mod">
          <ac:chgData name="Daniel Khashabi" userId="62390808-c838-45e6-be59-d6fd0d208bc8" providerId="ADAL" clId="{08B92746-EC1A-3D4C-9798-5F669BB42AC9}" dt="2023-12-29T05:50:18.945" v="433"/>
          <ac:spMkLst>
            <pc:docMk/>
            <pc:sldMk cId="195058308" sldId="2040"/>
            <ac:spMk id="5" creationId="{D1C9FAD8-13BB-38E7-9F1D-2B90E9D5B7C6}"/>
          </ac:spMkLst>
        </pc:spChg>
      </pc:sldChg>
      <pc:sldChg chg="addSp delSp modSp add mod modAnim">
        <pc:chgData name="Daniel Khashabi" userId="62390808-c838-45e6-be59-d6fd0d208bc8" providerId="ADAL" clId="{08B92746-EC1A-3D4C-9798-5F669BB42AC9}" dt="2023-12-29T06:34:32.820" v="695"/>
        <pc:sldMkLst>
          <pc:docMk/>
          <pc:sldMk cId="3731909073" sldId="2040"/>
        </pc:sldMkLst>
        <pc:spChg chg="add mod">
          <ac:chgData name="Daniel Khashabi" userId="62390808-c838-45e6-be59-d6fd0d208bc8" providerId="ADAL" clId="{08B92746-EC1A-3D4C-9798-5F669BB42AC9}" dt="2023-12-29T06:34:19.203" v="691"/>
          <ac:spMkLst>
            <pc:docMk/>
            <pc:sldMk cId="3731909073" sldId="2040"/>
            <ac:spMk id="5" creationId="{77DAED2F-D4BF-A2EF-DF48-981CD5EFD092}"/>
          </ac:spMkLst>
        </pc:spChg>
        <pc:spChg chg="add mod">
          <ac:chgData name="Daniel Khashabi" userId="62390808-c838-45e6-be59-d6fd0d208bc8" providerId="ADAL" clId="{08B92746-EC1A-3D4C-9798-5F669BB42AC9}" dt="2023-12-29T06:34:32.820" v="695"/>
          <ac:spMkLst>
            <pc:docMk/>
            <pc:sldMk cId="3731909073" sldId="2040"/>
            <ac:spMk id="6" creationId="{43D491AB-D02C-E966-E3CD-C1B8C30AA4BF}"/>
          </ac:spMkLst>
        </pc:spChg>
        <pc:spChg chg="del">
          <ac:chgData name="Daniel Khashabi" userId="62390808-c838-45e6-be59-d6fd0d208bc8" providerId="ADAL" clId="{08B92746-EC1A-3D4C-9798-5F669BB42AC9}" dt="2023-12-29T06:34:32.540" v="694" actId="478"/>
          <ac:spMkLst>
            <pc:docMk/>
            <pc:sldMk cId="3731909073" sldId="2040"/>
            <ac:spMk id="2461" creationId="{00000000-0000-0000-0000-000000000000}"/>
          </ac:spMkLst>
        </pc:spChg>
        <pc:picChg chg="add mod">
          <ac:chgData name="Daniel Khashabi" userId="62390808-c838-45e6-be59-d6fd0d208bc8" providerId="ADAL" clId="{08B92746-EC1A-3D4C-9798-5F669BB42AC9}" dt="2023-12-29T06:34:09.407" v="689"/>
          <ac:picMkLst>
            <pc:docMk/>
            <pc:sldMk cId="3731909073" sldId="2040"/>
            <ac:picMk id="3" creationId="{F5D525C8-D282-1761-B310-7CAC30499B98}"/>
          </ac:picMkLst>
        </pc:picChg>
        <pc:picChg chg="del">
          <ac:chgData name="Daniel Khashabi" userId="62390808-c838-45e6-be59-d6fd0d208bc8" providerId="ADAL" clId="{08B92746-EC1A-3D4C-9798-5F669BB42AC9}" dt="2023-12-29T06:34:09.068" v="688" actId="478"/>
          <ac:picMkLst>
            <pc:docMk/>
            <pc:sldMk cId="3731909073" sldId="2040"/>
            <ac:picMk id="2456" creationId="{00000000-0000-0000-0000-000000000000}"/>
          </ac:picMkLst>
        </pc:picChg>
        <pc:cxnChg chg="add mod">
          <ac:chgData name="Daniel Khashabi" userId="62390808-c838-45e6-be59-d6fd0d208bc8" providerId="ADAL" clId="{08B92746-EC1A-3D4C-9798-5F669BB42AC9}" dt="2023-12-29T06:34:09.407" v="689"/>
          <ac:cxnSpMkLst>
            <pc:docMk/>
            <pc:sldMk cId="3731909073" sldId="2040"/>
            <ac:cxnSpMk id="4" creationId="{5C1A9151-41C5-CF69-3B31-22F78AA50219}"/>
          </ac:cxnSpMkLst>
        </pc:cxnChg>
      </pc:sldChg>
      <pc:sldChg chg="modSp add mod ord">
        <pc:chgData name="Daniel Khashabi" userId="62390808-c838-45e6-be59-d6fd0d208bc8" providerId="ADAL" clId="{08B92746-EC1A-3D4C-9798-5F669BB42AC9}" dt="2023-12-30T18:31:07.741" v="5030" actId="20577"/>
        <pc:sldMkLst>
          <pc:docMk/>
          <pc:sldMk cId="129649370" sldId="2041"/>
        </pc:sldMkLst>
        <pc:spChg chg="mod">
          <ac:chgData name="Daniel Khashabi" userId="62390808-c838-45e6-be59-d6fd0d208bc8" providerId="ADAL" clId="{08B92746-EC1A-3D4C-9798-5F669BB42AC9}" dt="2023-12-30T18:31:07.741" v="5030" actId="20577"/>
          <ac:spMkLst>
            <pc:docMk/>
            <pc:sldMk cId="129649370" sldId="2041"/>
            <ac:spMk id="4" creationId="{87C8D522-36F1-157C-97A4-C8D78EC3908B}"/>
          </ac:spMkLst>
        </pc:spChg>
        <pc:spChg chg="mod">
          <ac:chgData name="Daniel Khashabi" userId="62390808-c838-45e6-be59-d6fd0d208bc8" providerId="ADAL" clId="{08B92746-EC1A-3D4C-9798-5F669BB42AC9}" dt="2023-12-29T06:41:39.181" v="922" actId="27636"/>
          <ac:spMkLst>
            <pc:docMk/>
            <pc:sldMk cId="129649370" sldId="2041"/>
            <ac:spMk id="5" creationId="{D1C9FAD8-13BB-38E7-9F1D-2B90E9D5B7C6}"/>
          </ac:spMkLst>
        </pc:spChg>
      </pc:sldChg>
      <pc:sldChg chg="addSp delSp modSp new mod modClrScheme chgLayout">
        <pc:chgData name="Daniel Khashabi" userId="62390808-c838-45e6-be59-d6fd0d208bc8" providerId="ADAL" clId="{08B92746-EC1A-3D4C-9798-5F669BB42AC9}" dt="2023-12-29T07:16:49.491" v="1359" actId="700"/>
        <pc:sldMkLst>
          <pc:docMk/>
          <pc:sldMk cId="2330953861" sldId="2042"/>
        </pc:sldMkLst>
        <pc:spChg chg="del mod ord">
          <ac:chgData name="Daniel Khashabi" userId="62390808-c838-45e6-be59-d6fd0d208bc8" providerId="ADAL" clId="{08B92746-EC1A-3D4C-9798-5F669BB42AC9}" dt="2023-12-29T07:16:49.491" v="1359" actId="700"/>
          <ac:spMkLst>
            <pc:docMk/>
            <pc:sldMk cId="2330953861" sldId="2042"/>
            <ac:spMk id="2" creationId="{5F45126B-C56A-059F-BD91-31C91B88A157}"/>
          </ac:spMkLst>
        </pc:spChg>
        <pc:spChg chg="del">
          <ac:chgData name="Daniel Khashabi" userId="62390808-c838-45e6-be59-d6fd0d208bc8" providerId="ADAL" clId="{08B92746-EC1A-3D4C-9798-5F669BB42AC9}" dt="2023-12-29T07:16:49.491" v="1359" actId="700"/>
          <ac:spMkLst>
            <pc:docMk/>
            <pc:sldMk cId="2330953861" sldId="2042"/>
            <ac:spMk id="3" creationId="{6334D12A-426C-BDEF-FA1A-536B6FDEEDF2}"/>
          </ac:spMkLst>
        </pc:spChg>
        <pc:spChg chg="add mod ord">
          <ac:chgData name="Daniel Khashabi" userId="62390808-c838-45e6-be59-d6fd0d208bc8" providerId="ADAL" clId="{08B92746-EC1A-3D4C-9798-5F669BB42AC9}" dt="2023-12-29T07:16:49.491" v="1359" actId="700"/>
          <ac:spMkLst>
            <pc:docMk/>
            <pc:sldMk cId="2330953861" sldId="2042"/>
            <ac:spMk id="4" creationId="{0B37F93D-218E-1E9C-CA88-7464A6A82C7F}"/>
          </ac:spMkLst>
        </pc:spChg>
      </pc:sldChg>
      <pc:sldChg chg="modSp add del mod">
        <pc:chgData name="Daniel Khashabi" userId="62390808-c838-45e6-be59-d6fd0d208bc8" providerId="ADAL" clId="{08B92746-EC1A-3D4C-9798-5F669BB42AC9}" dt="2023-12-30T18:40:15.608" v="5223" actId="2696"/>
        <pc:sldMkLst>
          <pc:docMk/>
          <pc:sldMk cId="229854394" sldId="2043"/>
        </pc:sldMkLst>
        <pc:spChg chg="mod">
          <ac:chgData name="Daniel Khashabi" userId="62390808-c838-45e6-be59-d6fd0d208bc8" providerId="ADAL" clId="{08B92746-EC1A-3D4C-9798-5F669BB42AC9}" dt="2023-12-29T21:14:27.282" v="1488" actId="242"/>
          <ac:spMkLst>
            <pc:docMk/>
            <pc:sldMk cId="229854394" sldId="2043"/>
            <ac:spMk id="4" creationId="{87C8D522-36F1-157C-97A4-C8D78EC3908B}"/>
          </ac:spMkLst>
        </pc:spChg>
        <pc:spChg chg="mod">
          <ac:chgData name="Daniel Khashabi" userId="62390808-c838-45e6-be59-d6fd0d208bc8" providerId="ADAL" clId="{08B92746-EC1A-3D4C-9798-5F669BB42AC9}" dt="2023-12-29T21:14:16.143" v="1460" actId="27636"/>
          <ac:spMkLst>
            <pc:docMk/>
            <pc:sldMk cId="229854394" sldId="2043"/>
            <ac:spMk id="5" creationId="{D1C9FAD8-13BB-38E7-9F1D-2B90E9D5B7C6}"/>
          </ac:spMkLst>
        </pc:spChg>
      </pc:sldChg>
      <pc:sldChg chg="modSp new mod">
        <pc:chgData name="Daniel Khashabi" userId="62390808-c838-45e6-be59-d6fd0d208bc8" providerId="ADAL" clId="{08B92746-EC1A-3D4C-9798-5F669BB42AC9}" dt="2023-12-29T21:48:41.447" v="2039" actId="20577"/>
        <pc:sldMkLst>
          <pc:docMk/>
          <pc:sldMk cId="1882160532" sldId="2044"/>
        </pc:sldMkLst>
        <pc:spChg chg="mod">
          <ac:chgData name="Daniel Khashabi" userId="62390808-c838-45e6-be59-d6fd0d208bc8" providerId="ADAL" clId="{08B92746-EC1A-3D4C-9798-5F669BB42AC9}" dt="2023-12-29T21:47:04.532" v="1633" actId="20577"/>
          <ac:spMkLst>
            <pc:docMk/>
            <pc:sldMk cId="1882160532" sldId="2044"/>
            <ac:spMk id="2" creationId="{6A2252F4-2078-F90D-3D3E-6EB3F294AA90}"/>
          </ac:spMkLst>
        </pc:spChg>
        <pc:spChg chg="mod">
          <ac:chgData name="Daniel Khashabi" userId="62390808-c838-45e6-be59-d6fd0d208bc8" providerId="ADAL" clId="{08B92746-EC1A-3D4C-9798-5F669BB42AC9}" dt="2023-12-29T21:48:41.447" v="2039" actId="20577"/>
          <ac:spMkLst>
            <pc:docMk/>
            <pc:sldMk cId="1882160532" sldId="2044"/>
            <ac:spMk id="3" creationId="{2969E307-76A1-2378-09B7-453AB7F794D7}"/>
          </ac:spMkLst>
        </pc:spChg>
      </pc:sldChg>
      <pc:sldChg chg="addSp delSp modSp add mod ord">
        <pc:chgData name="Daniel Khashabi" userId="62390808-c838-45e6-be59-d6fd0d208bc8" providerId="ADAL" clId="{08B92746-EC1A-3D4C-9798-5F669BB42AC9}" dt="2023-12-29T22:05:52.596" v="2187" actId="20578"/>
        <pc:sldMkLst>
          <pc:docMk/>
          <pc:sldMk cId="707368618" sldId="2045"/>
        </pc:sldMkLst>
        <pc:spChg chg="add mod">
          <ac:chgData name="Daniel Khashabi" userId="62390808-c838-45e6-be59-d6fd0d208bc8" providerId="ADAL" clId="{08B92746-EC1A-3D4C-9798-5F669BB42AC9}" dt="2023-12-29T22:03:21.123" v="2186" actId="20577"/>
          <ac:spMkLst>
            <pc:docMk/>
            <pc:sldMk cId="707368618" sldId="2045"/>
            <ac:spMk id="3" creationId="{90A02527-021D-6CAA-ACD2-3D38D64FFDEB}"/>
          </ac:spMkLst>
        </pc:spChg>
        <pc:spChg chg="del">
          <ac:chgData name="Daniel Khashabi" userId="62390808-c838-45e6-be59-d6fd0d208bc8" providerId="ADAL" clId="{08B92746-EC1A-3D4C-9798-5F669BB42AC9}" dt="2023-12-29T22:02:26.400" v="2081" actId="478"/>
          <ac:spMkLst>
            <pc:docMk/>
            <pc:sldMk cId="707368618" sldId="2045"/>
            <ac:spMk id="18" creationId="{58A6BAF7-2FCB-26BC-425C-88D57DE070B3}"/>
          </ac:spMkLst>
        </pc:spChg>
        <pc:spChg chg="del">
          <ac:chgData name="Daniel Khashabi" userId="62390808-c838-45e6-be59-d6fd0d208bc8" providerId="ADAL" clId="{08B92746-EC1A-3D4C-9798-5F669BB42AC9}" dt="2023-12-29T22:02:22.429" v="2080" actId="478"/>
          <ac:spMkLst>
            <pc:docMk/>
            <pc:sldMk cId="707368618" sldId="2045"/>
            <ac:spMk id="23" creationId="{8E255C13-CA9C-CEB1-37FE-D7630CE41664}"/>
          </ac:spMkLst>
        </pc:spChg>
        <pc:grpChg chg="del">
          <ac:chgData name="Daniel Khashabi" userId="62390808-c838-45e6-be59-d6fd0d208bc8" providerId="ADAL" clId="{08B92746-EC1A-3D4C-9798-5F669BB42AC9}" dt="2023-12-29T22:02:22.429" v="2080" actId="478"/>
          <ac:grpSpMkLst>
            <pc:docMk/>
            <pc:sldMk cId="707368618" sldId="2045"/>
            <ac:grpSpMk id="17" creationId="{6D909D2C-E037-5E7D-05C8-383135E1798E}"/>
          </ac:grpSpMkLst>
        </pc:grpChg>
      </pc:sldChg>
      <pc:sldChg chg="addSp delSp modSp add mod">
        <pc:chgData name="Daniel Khashabi" userId="62390808-c838-45e6-be59-d6fd0d208bc8" providerId="ADAL" clId="{08B92746-EC1A-3D4C-9798-5F669BB42AC9}" dt="2023-12-29T22:34:44.374" v="2567" actId="20577"/>
        <pc:sldMkLst>
          <pc:docMk/>
          <pc:sldMk cId="781247780" sldId="2046"/>
        </pc:sldMkLst>
        <pc:spChg chg="mod">
          <ac:chgData name="Daniel Khashabi" userId="62390808-c838-45e6-be59-d6fd0d208bc8" providerId="ADAL" clId="{08B92746-EC1A-3D4C-9798-5F669BB42AC9}" dt="2023-12-29T22:34:44.374" v="2567" actId="20577"/>
          <ac:spMkLst>
            <pc:docMk/>
            <pc:sldMk cId="781247780" sldId="2046"/>
            <ac:spMk id="3" creationId="{90A02527-021D-6CAA-ACD2-3D38D64FFDEB}"/>
          </ac:spMkLst>
        </pc:spChg>
        <pc:spChg chg="mod">
          <ac:chgData name="Daniel Khashabi" userId="62390808-c838-45e6-be59-d6fd0d208bc8" providerId="ADAL" clId="{08B92746-EC1A-3D4C-9798-5F669BB42AC9}" dt="2023-12-29T22:06:01.009" v="2196" actId="20577"/>
          <ac:spMkLst>
            <pc:docMk/>
            <pc:sldMk cId="781247780" sldId="2046"/>
            <ac:spMk id="4" creationId="{F01DD062-5FB9-B2BB-7FEF-07E9DC7DA1B0}"/>
          </ac:spMkLst>
        </pc:spChg>
        <pc:spChg chg="add del mod">
          <ac:chgData name="Daniel Khashabi" userId="62390808-c838-45e6-be59-d6fd0d208bc8" providerId="ADAL" clId="{08B92746-EC1A-3D4C-9798-5F669BB42AC9}" dt="2023-12-29T22:09:57.338" v="2557" actId="22"/>
          <ac:spMkLst>
            <pc:docMk/>
            <pc:sldMk cId="781247780" sldId="2046"/>
            <ac:spMk id="5" creationId="{5CC45D63-BF58-E16D-078D-ACAAE9D17BAC}"/>
          </ac:spMkLst>
        </pc:spChg>
        <pc:spChg chg="add mod">
          <ac:chgData name="Daniel Khashabi" userId="62390808-c838-45e6-be59-d6fd0d208bc8" providerId="ADAL" clId="{08B92746-EC1A-3D4C-9798-5F669BB42AC9}" dt="2023-12-29T22:34:19.875" v="2561" actId="1076"/>
          <ac:spMkLst>
            <pc:docMk/>
            <pc:sldMk cId="781247780" sldId="2046"/>
            <ac:spMk id="7" creationId="{90D8E5BE-618F-E8EC-94E9-09506899A4FC}"/>
          </ac:spMkLst>
        </pc:spChg>
      </pc:sldChg>
      <pc:sldChg chg="add del">
        <pc:chgData name="Daniel Khashabi" userId="62390808-c838-45e6-be59-d6fd0d208bc8" providerId="ADAL" clId="{08B92746-EC1A-3D4C-9798-5F669BB42AC9}" dt="2023-12-29T22:59:33.511" v="3682" actId="2696"/>
        <pc:sldMkLst>
          <pc:docMk/>
          <pc:sldMk cId="500873519" sldId="2047"/>
        </pc:sldMkLst>
      </pc:sldChg>
      <pc:sldChg chg="add del">
        <pc:chgData name="Daniel Khashabi" userId="62390808-c838-45e6-be59-d6fd0d208bc8" providerId="ADAL" clId="{08B92746-EC1A-3D4C-9798-5F669BB42AC9}" dt="2023-12-29T22:59:32.401" v="3681" actId="2696"/>
        <pc:sldMkLst>
          <pc:docMk/>
          <pc:sldMk cId="1538326059" sldId="2048"/>
        </pc:sldMkLst>
      </pc:sldChg>
      <pc:sldChg chg="addSp delSp modSp add mod modAnim">
        <pc:chgData name="Daniel Khashabi" userId="62390808-c838-45e6-be59-d6fd0d208bc8" providerId="ADAL" clId="{08B92746-EC1A-3D4C-9798-5F669BB42AC9}" dt="2023-12-29T22:59:29.777" v="3680" actId="1035"/>
        <pc:sldMkLst>
          <pc:docMk/>
          <pc:sldMk cId="635201468" sldId="2049"/>
        </pc:sldMkLst>
        <pc:spChg chg="add mod">
          <ac:chgData name="Daniel Khashabi" userId="62390808-c838-45e6-be59-d6fd0d208bc8" providerId="ADAL" clId="{08B92746-EC1A-3D4C-9798-5F669BB42AC9}" dt="2023-12-29T22:50:30.501" v="3006" actId="20577"/>
          <ac:spMkLst>
            <pc:docMk/>
            <pc:sldMk cId="635201468" sldId="2049"/>
            <ac:spMk id="2" creationId="{1D8D076A-9C7E-2268-8A5B-7ECFA3C08154}"/>
          </ac:spMkLst>
        </pc:spChg>
        <pc:spChg chg="add del mod">
          <ac:chgData name="Daniel Khashabi" userId="62390808-c838-45e6-be59-d6fd0d208bc8" providerId="ADAL" clId="{08B92746-EC1A-3D4C-9798-5F669BB42AC9}" dt="2023-12-29T22:49:45.774" v="2988" actId="478"/>
          <ac:spMkLst>
            <pc:docMk/>
            <pc:sldMk cId="635201468" sldId="2049"/>
            <ac:spMk id="5" creationId="{A3E91F37-AA06-4D57-2749-A89C67C85345}"/>
          </ac:spMkLst>
        </pc:spChg>
        <pc:spChg chg="add mod">
          <ac:chgData name="Daniel Khashabi" userId="62390808-c838-45e6-be59-d6fd0d208bc8" providerId="ADAL" clId="{08B92746-EC1A-3D4C-9798-5F669BB42AC9}" dt="2023-12-29T22:59:29.777" v="3680" actId="1035"/>
          <ac:spMkLst>
            <pc:docMk/>
            <pc:sldMk cId="635201468" sldId="2049"/>
            <ac:spMk id="6" creationId="{A11899D7-D76E-8081-F0D3-16A8F984984C}"/>
          </ac:spMkLst>
        </pc:spChg>
        <pc:spChg chg="mod">
          <ac:chgData name="Daniel Khashabi" userId="62390808-c838-45e6-be59-d6fd0d208bc8" providerId="ADAL" clId="{08B92746-EC1A-3D4C-9798-5F669BB42AC9}" dt="2023-12-29T22:50:44.147" v="3038" actId="20577"/>
          <ac:spMkLst>
            <pc:docMk/>
            <pc:sldMk cId="635201468" sldId="2049"/>
            <ac:spMk id="7" creationId="{90D8E5BE-618F-E8EC-94E9-09506899A4FC}"/>
          </ac:spMkLst>
        </pc:spChg>
        <pc:spChg chg="add mod">
          <ac:chgData name="Daniel Khashabi" userId="62390808-c838-45e6-be59-d6fd0d208bc8" providerId="ADAL" clId="{08B92746-EC1A-3D4C-9798-5F669BB42AC9}" dt="2023-12-29T22:59:29.777" v="3680" actId="1035"/>
          <ac:spMkLst>
            <pc:docMk/>
            <pc:sldMk cId="635201468" sldId="2049"/>
            <ac:spMk id="8" creationId="{BE6595BE-D306-71D1-191C-C9CFAF52A20D}"/>
          </ac:spMkLst>
        </pc:spChg>
      </pc:sldChg>
      <pc:sldChg chg="addSp modSp new del mod">
        <pc:chgData name="Daniel Khashabi" userId="62390808-c838-45e6-be59-d6fd0d208bc8" providerId="ADAL" clId="{08B92746-EC1A-3D4C-9798-5F669BB42AC9}" dt="2023-12-29T23:02:18.907" v="3761" actId="2696"/>
        <pc:sldMkLst>
          <pc:docMk/>
          <pc:sldMk cId="2729496651" sldId="2050"/>
        </pc:sldMkLst>
        <pc:spChg chg="mod">
          <ac:chgData name="Daniel Khashabi" userId="62390808-c838-45e6-be59-d6fd0d208bc8" providerId="ADAL" clId="{08B92746-EC1A-3D4C-9798-5F669BB42AC9}" dt="2023-12-29T23:01:18.892" v="3732" actId="20577"/>
          <ac:spMkLst>
            <pc:docMk/>
            <pc:sldMk cId="2729496651" sldId="2050"/>
            <ac:spMk id="2" creationId="{4D69C891-727B-128F-BB37-802B21996A9F}"/>
          </ac:spMkLst>
        </pc:spChg>
        <pc:picChg chg="add mod">
          <ac:chgData name="Daniel Khashabi" userId="62390808-c838-45e6-be59-d6fd0d208bc8" providerId="ADAL" clId="{08B92746-EC1A-3D4C-9798-5F669BB42AC9}" dt="2023-12-29T23:01:45.226" v="3747" actId="1035"/>
          <ac:picMkLst>
            <pc:docMk/>
            <pc:sldMk cId="2729496651" sldId="2050"/>
            <ac:picMk id="5" creationId="{EC667040-5C93-A581-891D-E3390D4E5D40}"/>
          </ac:picMkLst>
        </pc:picChg>
      </pc:sldChg>
      <pc:sldChg chg="addSp delSp modSp add mod">
        <pc:chgData name="Daniel Khashabi" userId="62390808-c838-45e6-be59-d6fd0d208bc8" providerId="ADAL" clId="{08B92746-EC1A-3D4C-9798-5F669BB42AC9}" dt="2023-12-29T23:03:52.214" v="3819" actId="20577"/>
        <pc:sldMkLst>
          <pc:docMk/>
          <pc:sldMk cId="3402231733" sldId="2051"/>
        </pc:sldMkLst>
        <pc:spChg chg="mod">
          <ac:chgData name="Daniel Khashabi" userId="62390808-c838-45e6-be59-d6fd0d208bc8" providerId="ADAL" clId="{08B92746-EC1A-3D4C-9798-5F669BB42AC9}" dt="2023-12-29T23:03:52.214" v="3819" actId="20577"/>
          <ac:spMkLst>
            <pc:docMk/>
            <pc:sldMk cId="3402231733" sldId="2051"/>
            <ac:spMk id="2" creationId="{4D69C891-727B-128F-BB37-802B21996A9F}"/>
          </ac:spMkLst>
        </pc:spChg>
        <pc:spChg chg="add mod">
          <ac:chgData name="Daniel Khashabi" userId="62390808-c838-45e6-be59-d6fd0d208bc8" providerId="ADAL" clId="{08B92746-EC1A-3D4C-9798-5F669BB42AC9}" dt="2023-12-29T23:02:43.307" v="3793" actId="20577"/>
          <ac:spMkLst>
            <pc:docMk/>
            <pc:sldMk cId="3402231733" sldId="2051"/>
            <ac:spMk id="7" creationId="{B2068E4D-1C0D-68AA-A0AB-E8EFE79C0C61}"/>
          </ac:spMkLst>
        </pc:spChg>
        <pc:picChg chg="del mod">
          <ac:chgData name="Daniel Khashabi" userId="62390808-c838-45e6-be59-d6fd0d208bc8" providerId="ADAL" clId="{08B92746-EC1A-3D4C-9798-5F669BB42AC9}" dt="2023-12-29T23:01:56.781" v="3748" actId="478"/>
          <ac:picMkLst>
            <pc:docMk/>
            <pc:sldMk cId="3402231733" sldId="2051"/>
            <ac:picMk id="5" creationId="{EC667040-5C93-A581-891D-E3390D4E5D40}"/>
          </ac:picMkLst>
        </pc:picChg>
        <pc:picChg chg="add mod">
          <ac:chgData name="Daniel Khashabi" userId="62390808-c838-45e6-be59-d6fd0d208bc8" providerId="ADAL" clId="{08B92746-EC1A-3D4C-9798-5F669BB42AC9}" dt="2023-12-29T23:02:11.501" v="3760" actId="1038"/>
          <ac:picMkLst>
            <pc:docMk/>
            <pc:sldMk cId="3402231733" sldId="2051"/>
            <ac:picMk id="6" creationId="{2D275014-DD85-FC30-B051-66CAC0C79D9C}"/>
          </ac:picMkLst>
        </pc:picChg>
      </pc:sldChg>
      <pc:sldChg chg="addSp modSp new mod">
        <pc:chgData name="Daniel Khashabi" userId="62390808-c838-45e6-be59-d6fd0d208bc8" providerId="ADAL" clId="{08B92746-EC1A-3D4C-9798-5F669BB42AC9}" dt="2023-12-29T23:03:55.627" v="3820"/>
        <pc:sldMkLst>
          <pc:docMk/>
          <pc:sldMk cId="113708612" sldId="2052"/>
        </pc:sldMkLst>
        <pc:spChg chg="mod">
          <ac:chgData name="Daniel Khashabi" userId="62390808-c838-45e6-be59-d6fd0d208bc8" providerId="ADAL" clId="{08B92746-EC1A-3D4C-9798-5F669BB42AC9}" dt="2023-12-29T23:03:55.627" v="3820"/>
          <ac:spMkLst>
            <pc:docMk/>
            <pc:sldMk cId="113708612" sldId="2052"/>
            <ac:spMk id="2" creationId="{155F1F02-35CB-6DC3-B6E9-FD19717760DC}"/>
          </ac:spMkLst>
        </pc:spChg>
        <pc:spChg chg="add mod">
          <ac:chgData name="Daniel Khashabi" userId="62390808-c838-45e6-be59-d6fd0d208bc8" providerId="ADAL" clId="{08B92746-EC1A-3D4C-9798-5F669BB42AC9}" dt="2023-12-29T23:03:37.974" v="3808"/>
          <ac:spMkLst>
            <pc:docMk/>
            <pc:sldMk cId="113708612" sldId="2052"/>
            <ac:spMk id="6" creationId="{A063EBC6-1B11-4406-B7EB-D82A445D444B}"/>
          </ac:spMkLst>
        </pc:spChg>
        <pc:picChg chg="add mod">
          <ac:chgData name="Daniel Khashabi" userId="62390808-c838-45e6-be59-d6fd0d208bc8" providerId="ADAL" clId="{08B92746-EC1A-3D4C-9798-5F669BB42AC9}" dt="2023-12-29T23:03:45.228" v="3817" actId="1037"/>
          <ac:picMkLst>
            <pc:docMk/>
            <pc:sldMk cId="113708612" sldId="2052"/>
            <ac:picMk id="5" creationId="{B987ACD0-DC2A-6862-784B-E1B1DB54B4C2}"/>
          </ac:picMkLst>
        </pc:picChg>
      </pc:sldChg>
      <pc:sldChg chg="addSp modSp new mod">
        <pc:chgData name="Daniel Khashabi" userId="62390808-c838-45e6-be59-d6fd0d208bc8" providerId="ADAL" clId="{08B92746-EC1A-3D4C-9798-5F669BB42AC9}" dt="2023-12-29T23:12:31.629" v="4017" actId="20577"/>
        <pc:sldMkLst>
          <pc:docMk/>
          <pc:sldMk cId="2094238449" sldId="2053"/>
        </pc:sldMkLst>
        <pc:spChg chg="mod">
          <ac:chgData name="Daniel Khashabi" userId="62390808-c838-45e6-be59-d6fd0d208bc8" providerId="ADAL" clId="{08B92746-EC1A-3D4C-9798-5F669BB42AC9}" dt="2023-12-29T23:06:38.154" v="3854" actId="20577"/>
          <ac:spMkLst>
            <pc:docMk/>
            <pc:sldMk cId="2094238449" sldId="2053"/>
            <ac:spMk id="2" creationId="{A6026F94-1060-8980-C4A5-12AA8A9E10D8}"/>
          </ac:spMkLst>
        </pc:spChg>
        <pc:spChg chg="mod">
          <ac:chgData name="Daniel Khashabi" userId="62390808-c838-45e6-be59-d6fd0d208bc8" providerId="ADAL" clId="{08B92746-EC1A-3D4C-9798-5F669BB42AC9}" dt="2023-12-29T23:06:59.057" v="3864" actId="20577"/>
          <ac:spMkLst>
            <pc:docMk/>
            <pc:sldMk cId="2094238449" sldId="2053"/>
            <ac:spMk id="3" creationId="{14A61FD3-BADA-7105-E6FA-F3EBC298CC74}"/>
          </ac:spMkLst>
        </pc:spChg>
        <pc:spChg chg="add mod">
          <ac:chgData name="Daniel Khashabi" userId="62390808-c838-45e6-be59-d6fd0d208bc8" providerId="ADAL" clId="{08B92746-EC1A-3D4C-9798-5F669BB42AC9}" dt="2023-12-29T23:07:05.882" v="3868" actId="1076"/>
          <ac:spMkLst>
            <pc:docMk/>
            <pc:sldMk cId="2094238449" sldId="2053"/>
            <ac:spMk id="4" creationId="{4B576E5B-D02D-270E-1AF5-11C76A83F67C}"/>
          </ac:spMkLst>
        </pc:spChg>
        <pc:spChg chg="add mod">
          <ac:chgData name="Daniel Khashabi" userId="62390808-c838-45e6-be59-d6fd0d208bc8" providerId="ADAL" clId="{08B92746-EC1A-3D4C-9798-5F669BB42AC9}" dt="2023-12-29T23:12:31.629" v="4017" actId="20577"/>
          <ac:spMkLst>
            <pc:docMk/>
            <pc:sldMk cId="2094238449" sldId="2053"/>
            <ac:spMk id="5" creationId="{8918FE5A-4964-345E-A267-E453F0904A7C}"/>
          </ac:spMkLst>
        </pc:spChg>
      </pc:sldChg>
      <pc:sldChg chg="addSp modSp new mod">
        <pc:chgData name="Daniel Khashabi" userId="62390808-c838-45e6-be59-d6fd0d208bc8" providerId="ADAL" clId="{08B92746-EC1A-3D4C-9798-5F669BB42AC9}" dt="2023-12-29T23:12:37.272" v="4018"/>
        <pc:sldMkLst>
          <pc:docMk/>
          <pc:sldMk cId="2685728340" sldId="2054"/>
        </pc:sldMkLst>
        <pc:spChg chg="mod">
          <ac:chgData name="Daniel Khashabi" userId="62390808-c838-45e6-be59-d6fd0d208bc8" providerId="ADAL" clId="{08B92746-EC1A-3D4C-9798-5F669BB42AC9}" dt="2023-12-29T23:07:46.609" v="3938" actId="20577"/>
          <ac:spMkLst>
            <pc:docMk/>
            <pc:sldMk cId="2685728340" sldId="2054"/>
            <ac:spMk id="2" creationId="{052D60A6-DBCE-B0BC-12F9-AF71AAAE4A7D}"/>
          </ac:spMkLst>
        </pc:spChg>
        <pc:spChg chg="add mod">
          <ac:chgData name="Daniel Khashabi" userId="62390808-c838-45e6-be59-d6fd0d208bc8" providerId="ADAL" clId="{08B92746-EC1A-3D4C-9798-5F669BB42AC9}" dt="2023-12-29T23:12:37.272" v="4018"/>
          <ac:spMkLst>
            <pc:docMk/>
            <pc:sldMk cId="2685728340" sldId="2054"/>
            <ac:spMk id="6" creationId="{9BA29360-D843-B7BA-7719-99F87F624619}"/>
          </ac:spMkLst>
        </pc:spChg>
        <pc:picChg chg="add mod">
          <ac:chgData name="Daniel Khashabi" userId="62390808-c838-45e6-be59-d6fd0d208bc8" providerId="ADAL" clId="{08B92746-EC1A-3D4C-9798-5F669BB42AC9}" dt="2023-12-29T23:08:00.536" v="3950" actId="1038"/>
          <ac:picMkLst>
            <pc:docMk/>
            <pc:sldMk cId="2685728340" sldId="2054"/>
            <ac:picMk id="5" creationId="{A1111460-6798-F738-CFC1-2CD7F7243EE0}"/>
          </ac:picMkLst>
        </pc:picChg>
      </pc:sldChg>
      <pc:sldChg chg="add">
        <pc:chgData name="Daniel Khashabi" userId="62390808-c838-45e6-be59-d6fd0d208bc8" providerId="ADAL" clId="{08B92746-EC1A-3D4C-9798-5F669BB42AC9}" dt="2023-12-30T00:54:40.935" v="4401"/>
        <pc:sldMkLst>
          <pc:docMk/>
          <pc:sldMk cId="2087472326" sldId="2055"/>
        </pc:sldMkLst>
      </pc:sldChg>
      <pc:sldChg chg="addSp modSp new del mod">
        <pc:chgData name="Daniel Khashabi" userId="62390808-c838-45e6-be59-d6fd0d208bc8" providerId="ADAL" clId="{08B92746-EC1A-3D4C-9798-5F669BB42AC9}" dt="2023-12-30T00:54:39.952" v="4400" actId="2696"/>
        <pc:sldMkLst>
          <pc:docMk/>
          <pc:sldMk cId="3243788929" sldId="2055"/>
        </pc:sldMkLst>
        <pc:spChg chg="mod">
          <ac:chgData name="Daniel Khashabi" userId="62390808-c838-45e6-be59-d6fd0d208bc8" providerId="ADAL" clId="{08B92746-EC1A-3D4C-9798-5F669BB42AC9}" dt="2023-12-29T23:08:12.003" v="3952"/>
          <ac:spMkLst>
            <pc:docMk/>
            <pc:sldMk cId="3243788929" sldId="2055"/>
            <ac:spMk id="2" creationId="{6359D91F-4C5A-DA22-C00B-73B2D829CCCE}"/>
          </ac:spMkLst>
        </pc:spChg>
        <pc:spChg chg="add mod">
          <ac:chgData name="Daniel Khashabi" userId="62390808-c838-45e6-be59-d6fd0d208bc8" providerId="ADAL" clId="{08B92746-EC1A-3D4C-9798-5F669BB42AC9}" dt="2023-12-29T23:12:17.339" v="4011" actId="1035"/>
          <ac:spMkLst>
            <pc:docMk/>
            <pc:sldMk cId="3243788929" sldId="2055"/>
            <ac:spMk id="7" creationId="{F77F3AA5-7D41-9212-ECA6-F007FE49E394}"/>
          </ac:spMkLst>
        </pc:spChg>
        <pc:picChg chg="add mod">
          <ac:chgData name="Daniel Khashabi" userId="62390808-c838-45e6-be59-d6fd0d208bc8" providerId="ADAL" clId="{08B92746-EC1A-3D4C-9798-5F669BB42AC9}" dt="2023-12-29T23:12:17.339" v="4011" actId="1035"/>
          <ac:picMkLst>
            <pc:docMk/>
            <pc:sldMk cId="3243788929" sldId="2055"/>
            <ac:picMk id="5" creationId="{599FE5AF-968A-5189-CC83-CCCEEEA5707B}"/>
          </ac:picMkLst>
        </pc:picChg>
      </pc:sldChg>
      <pc:sldChg chg="modSp add mod modShow">
        <pc:chgData name="Daniel Khashabi" userId="62390808-c838-45e6-be59-d6fd0d208bc8" providerId="ADAL" clId="{08B92746-EC1A-3D4C-9798-5F669BB42AC9}" dt="2023-12-30T18:32:07.377" v="5125" actId="729"/>
        <pc:sldMkLst>
          <pc:docMk/>
          <pc:sldMk cId="4015498153" sldId="2056"/>
        </pc:sldMkLst>
        <pc:spChg chg="mod">
          <ac:chgData name="Daniel Khashabi" userId="62390808-c838-45e6-be59-d6fd0d208bc8" providerId="ADAL" clId="{08B92746-EC1A-3D4C-9798-5F669BB42AC9}" dt="2023-12-29T23:13:57.798" v="4061" actId="20577"/>
          <ac:spMkLst>
            <pc:docMk/>
            <pc:sldMk cId="4015498153" sldId="2056"/>
            <ac:spMk id="4" creationId="{3E0826D8-84FC-3F87-9683-B57C225E5DF7}"/>
          </ac:spMkLst>
        </pc:spChg>
      </pc:sldChg>
      <pc:sldChg chg="add">
        <pc:chgData name="Daniel Khashabi" userId="62390808-c838-45e6-be59-d6fd0d208bc8" providerId="ADAL" clId="{08B92746-EC1A-3D4C-9798-5F669BB42AC9}" dt="2023-12-30T00:51:06.876" v="4154"/>
        <pc:sldMkLst>
          <pc:docMk/>
          <pc:sldMk cId="1795793361" sldId="2057"/>
        </pc:sldMkLst>
      </pc:sldChg>
      <pc:sldChg chg="add">
        <pc:chgData name="Daniel Khashabi" userId="62390808-c838-45e6-be59-d6fd0d208bc8" providerId="ADAL" clId="{08B92746-EC1A-3D4C-9798-5F669BB42AC9}" dt="2023-12-30T00:54:38.577" v="4399"/>
        <pc:sldMkLst>
          <pc:docMk/>
          <pc:sldMk cId="505224610" sldId="2058"/>
        </pc:sldMkLst>
      </pc:sldChg>
      <pc:sldChg chg="modSp add del mod">
        <pc:chgData name="Daniel Khashabi" userId="62390808-c838-45e6-be59-d6fd0d208bc8" providerId="ADAL" clId="{08B92746-EC1A-3D4C-9798-5F669BB42AC9}" dt="2023-12-30T00:54:36.136" v="4398" actId="2696"/>
        <pc:sldMkLst>
          <pc:docMk/>
          <pc:sldMk cId="510565539" sldId="2058"/>
        </pc:sldMkLst>
        <pc:spChg chg="mod">
          <ac:chgData name="Daniel Khashabi" userId="62390808-c838-45e6-be59-d6fd0d208bc8" providerId="ADAL" clId="{08B92746-EC1A-3D4C-9798-5F669BB42AC9}" dt="2023-12-30T00:54:29.710" v="4397" actId="20577"/>
          <ac:spMkLst>
            <pc:docMk/>
            <pc:sldMk cId="510565539" sldId="2058"/>
            <ac:spMk id="3" creationId="{90A02527-021D-6CAA-ACD2-3D38D64FFDEB}"/>
          </ac:spMkLst>
        </pc:spChg>
        <pc:spChg chg="mod">
          <ac:chgData name="Daniel Khashabi" userId="62390808-c838-45e6-be59-d6fd0d208bc8" providerId="ADAL" clId="{08B92746-EC1A-3D4C-9798-5F669BB42AC9}" dt="2023-12-30T00:53:31.746" v="4256" actId="27636"/>
          <ac:spMkLst>
            <pc:docMk/>
            <pc:sldMk cId="510565539" sldId="2058"/>
            <ac:spMk id="4" creationId="{F01DD062-5FB9-B2BB-7FEF-07E9DC7DA1B0}"/>
          </ac:spMkLst>
        </pc:spChg>
      </pc:sldChg>
      <pc:sldChg chg="new del">
        <pc:chgData name="Daniel Khashabi" userId="62390808-c838-45e6-be59-d6fd0d208bc8" providerId="ADAL" clId="{08B92746-EC1A-3D4C-9798-5F669BB42AC9}" dt="2023-12-30T18:39:31.588" v="5176" actId="2696"/>
        <pc:sldMkLst>
          <pc:docMk/>
          <pc:sldMk cId="1706718943" sldId="2059"/>
        </pc:sldMkLst>
      </pc:sldChg>
      <pc:sldChg chg="add">
        <pc:chgData name="Daniel Khashabi" userId="62390808-c838-45e6-be59-d6fd0d208bc8" providerId="ADAL" clId="{08B92746-EC1A-3D4C-9798-5F669BB42AC9}" dt="2023-12-30T18:39:40.347" v="5177"/>
        <pc:sldMkLst>
          <pc:docMk/>
          <pc:sldMk cId="2761407526" sldId="2059"/>
        </pc:sldMkLst>
      </pc:sldChg>
      <pc:sldChg chg="add">
        <pc:chgData name="Daniel Khashabi" userId="62390808-c838-45e6-be59-d6fd0d208bc8" providerId="ADAL" clId="{08B92746-EC1A-3D4C-9798-5F669BB42AC9}" dt="2023-12-30T18:39:40.347" v="5177"/>
        <pc:sldMkLst>
          <pc:docMk/>
          <pc:sldMk cId="3266419661" sldId="2060"/>
        </pc:sldMkLst>
        <pc:spChg chg="mod ord">
          <ac:chgData name="Daniel Khashabi" userId="62390808-c838-45e6-be59-d6fd0d208bc8" providerId="ADAL" clId="{08B92746-EC1A-3D4C-9798-5F669BB42AC9}" dt="2023-12-30T01:20:29.356" v="4762" actId="700"/>
          <ac:spMkLst>
            <pc:docMk/>
            <pc:sldMk cId="3266419661" sldId="2060"/>
            <ac:spMk id="2" creationId="{00000000-0000-0000-0000-000000000000}"/>
          </ac:spMkLst>
        </pc:spChg>
        <pc:spChg chg="add mod ord">
          <ac:chgData name="Daniel Khashabi" userId="62390808-c838-45e6-be59-d6fd0d208bc8" providerId="ADAL" clId="{08B92746-EC1A-3D4C-9798-5F669BB42AC9}" dt="2023-12-30T01:20:29.356" v="4762" actId="700"/>
          <ac:spMkLst>
            <pc:docMk/>
            <pc:sldMk cId="3266419661" sldId="2060"/>
            <ac:spMk id="5" creationId="{CFF2FD1D-B5F6-4974-B39B-4DFD8C50B81F}"/>
          </ac:spMkLst>
        </pc:spChg>
      </pc:sldChg>
      <pc:sldChg chg="delSp modSp add del mod ord modClrScheme chgLayout">
        <pc:chgData name="Daniel Khashabi" userId="62390808-c838-45e6-be59-d6fd0d208bc8" providerId="ADAL" clId="{08B92746-EC1A-3D4C-9798-5F669BB42AC9}" dt="2023-12-30T18:45:50.411" v="5947" actId="2696"/>
        <pc:sldMkLst>
          <pc:docMk/>
          <pc:sldMk cId="3108780446" sldId="2065"/>
        </pc:sldMkLst>
        <pc:spChg chg="mod ord">
          <ac:chgData name="Daniel Khashabi" userId="62390808-c838-45e6-be59-d6fd0d208bc8" providerId="ADAL" clId="{08B92746-EC1A-3D4C-9798-5F669BB42AC9}" dt="2023-12-30T18:43:32.282" v="5716" actId="20577"/>
          <ac:spMkLst>
            <pc:docMk/>
            <pc:sldMk cId="3108780446" sldId="2065"/>
            <ac:spMk id="2" creationId="{18DB62F9-8EFA-7EC2-25E7-748ACF6A06C2}"/>
          </ac:spMkLst>
        </pc:spChg>
        <pc:spChg chg="del mod ord">
          <ac:chgData name="Daniel Khashabi" userId="62390808-c838-45e6-be59-d6fd0d208bc8" providerId="ADAL" clId="{08B92746-EC1A-3D4C-9798-5F669BB42AC9}" dt="2023-12-30T18:21:15.403" v="4769" actId="478"/>
          <ac:spMkLst>
            <pc:docMk/>
            <pc:sldMk cId="3108780446" sldId="2065"/>
            <ac:spMk id="4" creationId="{7902369F-85F6-7C66-2CAD-9588134D6637}"/>
          </ac:spMkLst>
        </pc:spChg>
        <pc:spChg chg="mod ord">
          <ac:chgData name="Daniel Khashabi" userId="62390808-c838-45e6-be59-d6fd0d208bc8" providerId="ADAL" clId="{08B92746-EC1A-3D4C-9798-5F669BB42AC9}" dt="2023-12-30T18:23:02.247" v="4942" actId="15"/>
          <ac:spMkLst>
            <pc:docMk/>
            <pc:sldMk cId="3108780446" sldId="2065"/>
            <ac:spMk id="5" creationId="{CB0DAA81-E585-D89C-F9A7-2829E5AE2DD3}"/>
          </ac:spMkLst>
        </pc:spChg>
        <pc:spChg chg="del mod">
          <ac:chgData name="Daniel Khashabi" userId="62390808-c838-45e6-be59-d6fd0d208bc8" providerId="ADAL" clId="{08B92746-EC1A-3D4C-9798-5F669BB42AC9}" dt="2023-12-30T18:23:18.795" v="4945" actId="21"/>
          <ac:spMkLst>
            <pc:docMk/>
            <pc:sldMk cId="3108780446" sldId="2065"/>
            <ac:spMk id="25" creationId="{83680E24-6DF6-879C-B00A-61D2ED1B2C09}"/>
          </ac:spMkLst>
        </pc:spChg>
        <pc:spChg chg="del">
          <ac:chgData name="Daniel Khashabi" userId="62390808-c838-45e6-be59-d6fd0d208bc8" providerId="ADAL" clId="{08B92746-EC1A-3D4C-9798-5F669BB42AC9}" dt="2023-12-30T18:21:13.542" v="4768" actId="478"/>
          <ac:spMkLst>
            <pc:docMk/>
            <pc:sldMk cId="3108780446" sldId="2065"/>
            <ac:spMk id="30" creationId="{4964E3FE-A823-E95D-7EDE-80AEC29DAA67}"/>
          </ac:spMkLst>
        </pc:spChg>
        <pc:grpChg chg="mod">
          <ac:chgData name="Daniel Khashabi" userId="62390808-c838-45e6-be59-d6fd0d208bc8" providerId="ADAL" clId="{08B92746-EC1A-3D4C-9798-5F669BB42AC9}" dt="2023-12-30T18:22:51.077" v="4940" actId="1036"/>
          <ac:grpSpMkLst>
            <pc:docMk/>
            <pc:sldMk cId="3108780446" sldId="2065"/>
            <ac:grpSpMk id="39" creationId="{0780E75D-7BA7-2BE1-D90D-11F422628144}"/>
          </ac:grpSpMkLst>
        </pc:grpChg>
      </pc:sldChg>
      <pc:sldChg chg="modSp add del mod modClrScheme chgLayout">
        <pc:chgData name="Daniel Khashabi" userId="62390808-c838-45e6-be59-d6fd0d208bc8" providerId="ADAL" clId="{08B92746-EC1A-3D4C-9798-5F669BB42AC9}" dt="2023-12-30T18:21:07.711" v="4767" actId="2696"/>
        <pc:sldMkLst>
          <pc:docMk/>
          <pc:sldMk cId="482555621" sldId="2066"/>
        </pc:sldMkLst>
        <pc:spChg chg="mod ord">
          <ac:chgData name="Daniel Khashabi" userId="62390808-c838-45e6-be59-d6fd0d208bc8" providerId="ADAL" clId="{08B92746-EC1A-3D4C-9798-5F669BB42AC9}" dt="2023-12-30T18:21:02.426" v="4766" actId="700"/>
          <ac:spMkLst>
            <pc:docMk/>
            <pc:sldMk cId="482555621" sldId="2066"/>
            <ac:spMk id="2" creationId="{18DB62F9-8EFA-7EC2-25E7-748ACF6A06C2}"/>
          </ac:spMkLst>
        </pc:spChg>
        <pc:spChg chg="mod ord">
          <ac:chgData name="Daniel Khashabi" userId="62390808-c838-45e6-be59-d6fd0d208bc8" providerId="ADAL" clId="{08B92746-EC1A-3D4C-9798-5F669BB42AC9}" dt="2023-12-30T18:21:02.426" v="4766" actId="700"/>
          <ac:spMkLst>
            <pc:docMk/>
            <pc:sldMk cId="482555621" sldId="2066"/>
            <ac:spMk id="4" creationId="{7902369F-85F6-7C66-2CAD-9588134D6637}"/>
          </ac:spMkLst>
        </pc:spChg>
        <pc:spChg chg="mod ord">
          <ac:chgData name="Daniel Khashabi" userId="62390808-c838-45e6-be59-d6fd0d208bc8" providerId="ADAL" clId="{08B92746-EC1A-3D4C-9798-5F669BB42AC9}" dt="2023-12-30T18:21:02.426" v="4766" actId="700"/>
          <ac:spMkLst>
            <pc:docMk/>
            <pc:sldMk cId="482555621" sldId="2066"/>
            <ac:spMk id="5" creationId="{CB0DAA81-E585-D89C-F9A7-2829E5AE2DD3}"/>
          </ac:spMkLst>
        </pc:spChg>
      </pc:sldChg>
      <pc:sldChg chg="addSp modSp add del mod modClrScheme chgLayout">
        <pc:chgData name="Daniel Khashabi" userId="62390808-c838-45e6-be59-d6fd0d208bc8" providerId="ADAL" clId="{08B92746-EC1A-3D4C-9798-5F669BB42AC9}" dt="2023-12-30T18:39:31.588" v="5176" actId="2696"/>
        <pc:sldMkLst>
          <pc:docMk/>
          <pc:sldMk cId="914077746" sldId="2082"/>
        </pc:sldMkLst>
        <pc:spChg chg="add mod ord">
          <ac:chgData name="Daniel Khashabi" userId="62390808-c838-45e6-be59-d6fd0d208bc8" providerId="ADAL" clId="{08B92746-EC1A-3D4C-9798-5F669BB42AC9}" dt="2023-12-30T18:26:44.374" v="4992" actId="700"/>
          <ac:spMkLst>
            <pc:docMk/>
            <pc:sldMk cId="914077746" sldId="2082"/>
            <ac:spMk id="2" creationId="{95245059-BCEE-CEB5-E6ED-64B8CB789502}"/>
          </ac:spMkLst>
        </pc:spChg>
        <pc:spChg chg="mod ord">
          <ac:chgData name="Daniel Khashabi" userId="62390808-c838-45e6-be59-d6fd0d208bc8" providerId="ADAL" clId="{08B92746-EC1A-3D4C-9798-5F669BB42AC9}" dt="2023-12-30T18:26:44.374" v="4992" actId="700"/>
          <ac:spMkLst>
            <pc:docMk/>
            <pc:sldMk cId="914077746" sldId="2082"/>
            <ac:spMk id="396" creationId="{00000000-0000-0000-0000-000000000000}"/>
          </ac:spMkLst>
        </pc:spChg>
        <pc:spChg chg="mod ord">
          <ac:chgData name="Daniel Khashabi" userId="62390808-c838-45e6-be59-d6fd0d208bc8" providerId="ADAL" clId="{08B92746-EC1A-3D4C-9798-5F669BB42AC9}" dt="2023-12-30T18:26:44.374" v="4992" actId="700"/>
          <ac:spMkLst>
            <pc:docMk/>
            <pc:sldMk cId="914077746" sldId="2082"/>
            <ac:spMk id="397" creationId="{00000000-0000-0000-0000-000000000000}"/>
          </ac:spMkLst>
        </pc:spChg>
      </pc:sldChg>
      <pc:sldChg chg="add">
        <pc:chgData name="Daniel Khashabi" userId="62390808-c838-45e6-be59-d6fd0d208bc8" providerId="ADAL" clId="{08B92746-EC1A-3D4C-9798-5F669BB42AC9}" dt="2023-12-30T18:39:40.347" v="5177"/>
        <pc:sldMkLst>
          <pc:docMk/>
          <pc:sldMk cId="4104513536" sldId="2082"/>
        </pc:sldMkLst>
      </pc:sldChg>
      <pc:sldChg chg="add">
        <pc:chgData name="Daniel Khashabi" userId="62390808-c838-45e6-be59-d6fd0d208bc8" providerId="ADAL" clId="{08B92746-EC1A-3D4C-9798-5F669BB42AC9}" dt="2023-12-30T18:39:40.347" v="5177"/>
        <pc:sldMkLst>
          <pc:docMk/>
          <pc:sldMk cId="2750550638" sldId="2103"/>
        </pc:sldMkLst>
      </pc:sldChg>
      <pc:sldChg chg="modSp add del mod modClrScheme addCm chgLayout">
        <pc:chgData name="Daniel Khashabi" userId="62390808-c838-45e6-be59-d6fd0d208bc8" providerId="ADAL" clId="{08B92746-EC1A-3D4C-9798-5F669BB42AC9}" dt="2023-12-30T18:39:31.588" v="5176" actId="2696"/>
        <pc:sldMkLst>
          <pc:docMk/>
          <pc:sldMk cId="3729725609" sldId="2103"/>
        </pc:sldMkLst>
        <pc:spChg chg="mod ord">
          <ac:chgData name="Daniel Khashabi" userId="62390808-c838-45e6-be59-d6fd0d208bc8" providerId="ADAL" clId="{08B92746-EC1A-3D4C-9798-5F669BB42AC9}" dt="2023-12-30T18:30:27.559" v="5004" actId="700"/>
          <ac:spMkLst>
            <pc:docMk/>
            <pc:sldMk cId="3729725609" sldId="2103"/>
            <ac:spMk id="2" creationId="{A4FAA0EF-BE29-8D26-AF97-6A8288E6A867}"/>
          </ac:spMkLst>
        </pc:spChg>
        <pc:spChg chg="mod ord">
          <ac:chgData name="Daniel Khashabi" userId="62390808-c838-45e6-be59-d6fd0d208bc8" providerId="ADAL" clId="{08B92746-EC1A-3D4C-9798-5F669BB42AC9}" dt="2023-12-30T18:30:27.559" v="5004" actId="700"/>
          <ac:spMkLst>
            <pc:docMk/>
            <pc:sldMk cId="3729725609" sldId="2103"/>
            <ac:spMk id="3" creationId="{E512512A-F545-AF11-F4D4-A408D1981FED}"/>
          </ac:spMkLst>
        </pc:spChg>
        <pc:spChg chg="mod ord">
          <ac:chgData name="Daniel Khashabi" userId="62390808-c838-45e6-be59-d6fd0d208bc8" providerId="ADAL" clId="{08B92746-EC1A-3D4C-9798-5F669BB42AC9}" dt="2023-12-30T18:30:27.559" v="5004" actId="700"/>
          <ac:spMkLst>
            <pc:docMk/>
            <pc:sldMk cId="3729725609" sldId="2103"/>
            <ac:spMk id="4" creationId="{A72107F6-C678-7BD0-FBB4-4B91339A4EA7}"/>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08B92746-EC1A-3D4C-9798-5F669BB42AC9}" dt="2023-12-30T18:28:47.460" v="5000"/>
              <pc2:cmMkLst xmlns:pc2="http://schemas.microsoft.com/office/powerpoint/2019/9/main/command">
                <pc:docMk/>
                <pc:sldMk cId="3729725609" sldId="2103"/>
                <pc2:cmMk id="{4CD59A02-6DB2-A448-9E5E-FA7602148EC9}"/>
              </pc2:cmMkLst>
            </pc226:cmChg>
          </p:ext>
        </pc:extLst>
      </pc:sldChg>
      <pc:sldChg chg="addSp modSp add del mod modClrScheme chgLayout">
        <pc:chgData name="Daniel Khashabi" userId="62390808-c838-45e6-be59-d6fd0d208bc8" providerId="ADAL" clId="{08B92746-EC1A-3D4C-9798-5F669BB42AC9}" dt="2023-12-30T18:39:31.588" v="5176" actId="2696"/>
        <pc:sldMkLst>
          <pc:docMk/>
          <pc:sldMk cId="1692595172" sldId="2106"/>
        </pc:sldMkLst>
        <pc:spChg chg="add mod ord">
          <ac:chgData name="Daniel Khashabi" userId="62390808-c838-45e6-be59-d6fd0d208bc8" providerId="ADAL" clId="{08B92746-EC1A-3D4C-9798-5F669BB42AC9}" dt="2023-12-30T18:26:44.374" v="4992" actId="700"/>
          <ac:spMkLst>
            <pc:docMk/>
            <pc:sldMk cId="1692595172" sldId="2106"/>
            <ac:spMk id="2" creationId="{CA153AEF-CB7B-E46B-2B17-B6306586D65E}"/>
          </ac:spMkLst>
        </pc:spChg>
        <pc:spChg chg="mod ord">
          <ac:chgData name="Daniel Khashabi" userId="62390808-c838-45e6-be59-d6fd0d208bc8" providerId="ADAL" clId="{08B92746-EC1A-3D4C-9798-5F669BB42AC9}" dt="2023-12-30T18:26:44.374" v="4992" actId="700"/>
          <ac:spMkLst>
            <pc:docMk/>
            <pc:sldMk cId="1692595172" sldId="2106"/>
            <ac:spMk id="396" creationId="{00000000-0000-0000-0000-000000000000}"/>
          </ac:spMkLst>
        </pc:spChg>
        <pc:spChg chg="mod ord">
          <ac:chgData name="Daniel Khashabi" userId="62390808-c838-45e6-be59-d6fd0d208bc8" providerId="ADAL" clId="{08B92746-EC1A-3D4C-9798-5F669BB42AC9}" dt="2023-12-30T18:26:44.374" v="4992" actId="700"/>
          <ac:spMkLst>
            <pc:docMk/>
            <pc:sldMk cId="1692595172" sldId="2106"/>
            <ac:spMk id="397" creationId="{00000000-0000-0000-0000-000000000000}"/>
          </ac:spMkLst>
        </pc:spChg>
      </pc:sldChg>
      <pc:sldChg chg="add">
        <pc:chgData name="Daniel Khashabi" userId="62390808-c838-45e6-be59-d6fd0d208bc8" providerId="ADAL" clId="{08B92746-EC1A-3D4C-9798-5F669BB42AC9}" dt="2023-12-30T18:39:40.347" v="5177"/>
        <pc:sldMkLst>
          <pc:docMk/>
          <pc:sldMk cId="3660715028" sldId="2106"/>
        </pc:sldMkLst>
      </pc:sldChg>
      <pc:sldChg chg="modSp add del mod modClrScheme chgLayout">
        <pc:chgData name="Daniel Khashabi" userId="62390808-c838-45e6-be59-d6fd0d208bc8" providerId="ADAL" clId="{08B92746-EC1A-3D4C-9798-5F669BB42AC9}" dt="2023-12-30T18:39:31.588" v="5176" actId="2696"/>
        <pc:sldMkLst>
          <pc:docMk/>
          <pc:sldMk cId="670075970" sldId="2180"/>
        </pc:sldMkLst>
        <pc:spChg chg="mod ord">
          <ac:chgData name="Daniel Khashabi" userId="62390808-c838-45e6-be59-d6fd0d208bc8" providerId="ADAL" clId="{08B92746-EC1A-3D4C-9798-5F669BB42AC9}" dt="2023-12-30T18:26:44.374" v="4992" actId="700"/>
          <ac:spMkLst>
            <pc:docMk/>
            <pc:sldMk cId="670075970" sldId="2180"/>
            <ac:spMk id="2" creationId="{17EFA0FB-D461-E904-0831-0005418AB9AA}"/>
          </ac:spMkLst>
        </pc:spChg>
        <pc:spChg chg="mod ord">
          <ac:chgData name="Daniel Khashabi" userId="62390808-c838-45e6-be59-d6fd0d208bc8" providerId="ADAL" clId="{08B92746-EC1A-3D4C-9798-5F669BB42AC9}" dt="2023-12-30T18:26:44.374" v="4992" actId="700"/>
          <ac:spMkLst>
            <pc:docMk/>
            <pc:sldMk cId="670075970" sldId="2180"/>
            <ac:spMk id="4" creationId="{596E76EE-1294-0359-E248-779F9998C800}"/>
          </ac:spMkLst>
        </pc:spChg>
        <pc:spChg chg="mod ord">
          <ac:chgData name="Daniel Khashabi" userId="62390808-c838-45e6-be59-d6fd0d208bc8" providerId="ADAL" clId="{08B92746-EC1A-3D4C-9798-5F669BB42AC9}" dt="2023-12-30T18:26:44.374" v="4992" actId="700"/>
          <ac:spMkLst>
            <pc:docMk/>
            <pc:sldMk cId="670075970" sldId="2180"/>
            <ac:spMk id="34" creationId="{23BE23B2-69B2-B2B5-ECD4-5EFB7B9ED508}"/>
          </ac:spMkLst>
        </pc:spChg>
      </pc:sldChg>
      <pc:sldChg chg="add">
        <pc:chgData name="Daniel Khashabi" userId="62390808-c838-45e6-be59-d6fd0d208bc8" providerId="ADAL" clId="{08B92746-EC1A-3D4C-9798-5F669BB42AC9}" dt="2023-12-30T18:39:40.347" v="5177"/>
        <pc:sldMkLst>
          <pc:docMk/>
          <pc:sldMk cId="2096783926" sldId="2180"/>
        </pc:sldMkLst>
      </pc:sldChg>
      <pc:sldChg chg="addSp modSp add del mod modClrScheme chgLayout">
        <pc:chgData name="Daniel Khashabi" userId="62390808-c838-45e6-be59-d6fd0d208bc8" providerId="ADAL" clId="{08B92746-EC1A-3D4C-9798-5F669BB42AC9}" dt="2023-12-30T18:39:31.588" v="5176" actId="2696"/>
        <pc:sldMkLst>
          <pc:docMk/>
          <pc:sldMk cId="4216514889" sldId="2181"/>
        </pc:sldMkLst>
        <pc:spChg chg="mod ord">
          <ac:chgData name="Daniel Khashabi" userId="62390808-c838-45e6-be59-d6fd0d208bc8" providerId="ADAL" clId="{08B92746-EC1A-3D4C-9798-5F669BB42AC9}" dt="2023-12-30T18:26:44.374" v="4992" actId="700"/>
          <ac:spMkLst>
            <pc:docMk/>
            <pc:sldMk cId="4216514889" sldId="2181"/>
            <ac:spMk id="2" creationId="{17EFA0FB-D461-E904-0831-0005418AB9AA}"/>
          </ac:spMkLst>
        </pc:spChg>
        <pc:spChg chg="add mod ord">
          <ac:chgData name="Daniel Khashabi" userId="62390808-c838-45e6-be59-d6fd0d208bc8" providerId="ADAL" clId="{08B92746-EC1A-3D4C-9798-5F669BB42AC9}" dt="2023-12-30T18:26:44.374" v="4992" actId="700"/>
          <ac:spMkLst>
            <pc:docMk/>
            <pc:sldMk cId="4216514889" sldId="2181"/>
            <ac:spMk id="3" creationId="{C290C941-9860-5B2E-020D-2AE2D1AD5FDA}"/>
          </ac:spMkLst>
        </pc:spChg>
        <pc:spChg chg="mod ord">
          <ac:chgData name="Daniel Khashabi" userId="62390808-c838-45e6-be59-d6fd0d208bc8" providerId="ADAL" clId="{08B92746-EC1A-3D4C-9798-5F669BB42AC9}" dt="2023-12-30T18:26:44.374" v="4992" actId="700"/>
          <ac:spMkLst>
            <pc:docMk/>
            <pc:sldMk cId="4216514889" sldId="2181"/>
            <ac:spMk id="4" creationId="{596E76EE-1294-0359-E248-779F9998C800}"/>
          </ac:spMkLst>
        </pc:spChg>
      </pc:sldChg>
      <pc:sldChg chg="add">
        <pc:chgData name="Daniel Khashabi" userId="62390808-c838-45e6-be59-d6fd0d208bc8" providerId="ADAL" clId="{08B92746-EC1A-3D4C-9798-5F669BB42AC9}" dt="2023-12-30T18:39:40.347" v="5177"/>
        <pc:sldMkLst>
          <pc:docMk/>
          <pc:sldMk cId="4232268458" sldId="2181"/>
        </pc:sldMkLst>
      </pc:sldChg>
      <pc:sldChg chg="add">
        <pc:chgData name="Daniel Khashabi" userId="62390808-c838-45e6-be59-d6fd0d208bc8" providerId="ADAL" clId="{08B92746-EC1A-3D4C-9798-5F669BB42AC9}" dt="2023-12-30T18:39:40.347" v="5177"/>
        <pc:sldMkLst>
          <pc:docMk/>
          <pc:sldMk cId="880697805" sldId="2182"/>
        </pc:sldMkLst>
      </pc:sldChg>
      <pc:sldChg chg="addSp modSp add del mod modClrScheme chgLayout">
        <pc:chgData name="Daniel Khashabi" userId="62390808-c838-45e6-be59-d6fd0d208bc8" providerId="ADAL" clId="{08B92746-EC1A-3D4C-9798-5F669BB42AC9}" dt="2023-12-30T18:39:31.588" v="5176" actId="2696"/>
        <pc:sldMkLst>
          <pc:docMk/>
          <pc:sldMk cId="3814518541" sldId="2182"/>
        </pc:sldMkLst>
        <pc:spChg chg="mod ord">
          <ac:chgData name="Daniel Khashabi" userId="62390808-c838-45e6-be59-d6fd0d208bc8" providerId="ADAL" clId="{08B92746-EC1A-3D4C-9798-5F669BB42AC9}" dt="2023-12-30T18:26:44.374" v="4992" actId="700"/>
          <ac:spMkLst>
            <pc:docMk/>
            <pc:sldMk cId="3814518541" sldId="2182"/>
            <ac:spMk id="2" creationId="{17EFA0FB-D461-E904-0831-0005418AB9AA}"/>
          </ac:spMkLst>
        </pc:spChg>
        <pc:spChg chg="add mod ord">
          <ac:chgData name="Daniel Khashabi" userId="62390808-c838-45e6-be59-d6fd0d208bc8" providerId="ADAL" clId="{08B92746-EC1A-3D4C-9798-5F669BB42AC9}" dt="2023-12-30T18:26:44.374" v="4992" actId="700"/>
          <ac:spMkLst>
            <pc:docMk/>
            <pc:sldMk cId="3814518541" sldId="2182"/>
            <ac:spMk id="3" creationId="{96925A62-F200-BB40-02AE-5E4D420B1AF7}"/>
          </ac:spMkLst>
        </pc:spChg>
        <pc:spChg chg="mod ord">
          <ac:chgData name="Daniel Khashabi" userId="62390808-c838-45e6-be59-d6fd0d208bc8" providerId="ADAL" clId="{08B92746-EC1A-3D4C-9798-5F669BB42AC9}" dt="2023-12-30T18:26:44.374" v="4992" actId="700"/>
          <ac:spMkLst>
            <pc:docMk/>
            <pc:sldMk cId="3814518541" sldId="2182"/>
            <ac:spMk id="4" creationId="{596E76EE-1294-0359-E248-779F9998C800}"/>
          </ac:spMkLst>
        </pc:spChg>
      </pc:sldChg>
      <pc:sldChg chg="modSp add del mod modClrScheme chgLayout">
        <pc:chgData name="Daniel Khashabi" userId="62390808-c838-45e6-be59-d6fd0d208bc8" providerId="ADAL" clId="{08B92746-EC1A-3D4C-9798-5F669BB42AC9}" dt="2023-12-30T18:39:31.588" v="5176" actId="2696"/>
        <pc:sldMkLst>
          <pc:docMk/>
          <pc:sldMk cId="1121881322" sldId="2184"/>
        </pc:sldMkLst>
        <pc:spChg chg="mod ord">
          <ac:chgData name="Daniel Khashabi" userId="62390808-c838-45e6-be59-d6fd0d208bc8" providerId="ADAL" clId="{08B92746-EC1A-3D4C-9798-5F669BB42AC9}" dt="2023-12-30T18:26:44.374" v="4992" actId="700"/>
          <ac:spMkLst>
            <pc:docMk/>
            <pc:sldMk cId="1121881322" sldId="2184"/>
            <ac:spMk id="2" creationId="{17EFA0FB-D461-E904-0831-0005418AB9AA}"/>
          </ac:spMkLst>
        </pc:spChg>
        <pc:spChg chg="mod ord">
          <ac:chgData name="Daniel Khashabi" userId="62390808-c838-45e6-be59-d6fd0d208bc8" providerId="ADAL" clId="{08B92746-EC1A-3D4C-9798-5F669BB42AC9}" dt="2023-12-30T18:26:44.374" v="4992" actId="700"/>
          <ac:spMkLst>
            <pc:docMk/>
            <pc:sldMk cId="1121881322" sldId="2184"/>
            <ac:spMk id="4" creationId="{596E76EE-1294-0359-E248-779F9998C800}"/>
          </ac:spMkLst>
        </pc:spChg>
        <pc:spChg chg="mod ord">
          <ac:chgData name="Daniel Khashabi" userId="62390808-c838-45e6-be59-d6fd0d208bc8" providerId="ADAL" clId="{08B92746-EC1A-3D4C-9798-5F669BB42AC9}" dt="2023-12-30T18:26:44.374" v="4992" actId="700"/>
          <ac:spMkLst>
            <pc:docMk/>
            <pc:sldMk cId="1121881322" sldId="2184"/>
            <ac:spMk id="34" creationId="{23BE23B2-69B2-B2B5-ECD4-5EFB7B9ED508}"/>
          </ac:spMkLst>
        </pc:spChg>
      </pc:sldChg>
      <pc:sldChg chg="add">
        <pc:chgData name="Daniel Khashabi" userId="62390808-c838-45e6-be59-d6fd0d208bc8" providerId="ADAL" clId="{08B92746-EC1A-3D4C-9798-5F669BB42AC9}" dt="2023-12-30T18:39:40.347" v="5177"/>
        <pc:sldMkLst>
          <pc:docMk/>
          <pc:sldMk cId="3115792987" sldId="2184"/>
        </pc:sldMkLst>
      </pc:sldChg>
      <pc:sldChg chg="add">
        <pc:chgData name="Daniel Khashabi" userId="62390808-c838-45e6-be59-d6fd0d208bc8" providerId="ADAL" clId="{08B92746-EC1A-3D4C-9798-5F669BB42AC9}" dt="2023-12-30T18:39:40.347" v="5177"/>
        <pc:sldMkLst>
          <pc:docMk/>
          <pc:sldMk cId="476144692" sldId="2185"/>
        </pc:sldMkLst>
      </pc:sldChg>
      <pc:sldChg chg="addSp modSp add del mod modClrScheme chgLayout">
        <pc:chgData name="Daniel Khashabi" userId="62390808-c838-45e6-be59-d6fd0d208bc8" providerId="ADAL" clId="{08B92746-EC1A-3D4C-9798-5F669BB42AC9}" dt="2023-12-30T18:39:31.588" v="5176" actId="2696"/>
        <pc:sldMkLst>
          <pc:docMk/>
          <pc:sldMk cId="509345472" sldId="2185"/>
        </pc:sldMkLst>
        <pc:spChg chg="mod ord">
          <ac:chgData name="Daniel Khashabi" userId="62390808-c838-45e6-be59-d6fd0d208bc8" providerId="ADAL" clId="{08B92746-EC1A-3D4C-9798-5F669BB42AC9}" dt="2023-12-30T18:26:44.374" v="4992" actId="700"/>
          <ac:spMkLst>
            <pc:docMk/>
            <pc:sldMk cId="509345472" sldId="2185"/>
            <ac:spMk id="2" creationId="{17EFA0FB-D461-E904-0831-0005418AB9AA}"/>
          </ac:spMkLst>
        </pc:spChg>
        <pc:spChg chg="add mod ord">
          <ac:chgData name="Daniel Khashabi" userId="62390808-c838-45e6-be59-d6fd0d208bc8" providerId="ADAL" clId="{08B92746-EC1A-3D4C-9798-5F669BB42AC9}" dt="2023-12-30T18:26:44.374" v="4992" actId="700"/>
          <ac:spMkLst>
            <pc:docMk/>
            <pc:sldMk cId="509345472" sldId="2185"/>
            <ac:spMk id="3" creationId="{3AE3806B-546E-3D2E-CE27-2FDA3F447D45}"/>
          </ac:spMkLst>
        </pc:spChg>
        <pc:spChg chg="mod ord">
          <ac:chgData name="Daniel Khashabi" userId="62390808-c838-45e6-be59-d6fd0d208bc8" providerId="ADAL" clId="{08B92746-EC1A-3D4C-9798-5F669BB42AC9}" dt="2023-12-30T18:26:44.374" v="4992" actId="700"/>
          <ac:spMkLst>
            <pc:docMk/>
            <pc:sldMk cId="509345472" sldId="2185"/>
            <ac:spMk id="4" creationId="{596E76EE-1294-0359-E248-779F9998C800}"/>
          </ac:spMkLst>
        </pc:spChg>
      </pc:sldChg>
      <pc:sldChg chg="addSp modSp add del mod modClrScheme chgLayout">
        <pc:chgData name="Daniel Khashabi" userId="62390808-c838-45e6-be59-d6fd0d208bc8" providerId="ADAL" clId="{08B92746-EC1A-3D4C-9798-5F669BB42AC9}" dt="2023-12-30T18:39:31.588" v="5176" actId="2696"/>
        <pc:sldMkLst>
          <pc:docMk/>
          <pc:sldMk cId="2844871886" sldId="2186"/>
        </pc:sldMkLst>
        <pc:spChg chg="mod ord">
          <ac:chgData name="Daniel Khashabi" userId="62390808-c838-45e6-be59-d6fd0d208bc8" providerId="ADAL" clId="{08B92746-EC1A-3D4C-9798-5F669BB42AC9}" dt="2023-12-30T18:26:44.374" v="4992" actId="700"/>
          <ac:spMkLst>
            <pc:docMk/>
            <pc:sldMk cId="2844871886" sldId="2186"/>
            <ac:spMk id="2" creationId="{17EFA0FB-D461-E904-0831-0005418AB9AA}"/>
          </ac:spMkLst>
        </pc:spChg>
        <pc:spChg chg="mod ord">
          <ac:chgData name="Daniel Khashabi" userId="62390808-c838-45e6-be59-d6fd0d208bc8" providerId="ADAL" clId="{08B92746-EC1A-3D4C-9798-5F669BB42AC9}" dt="2023-12-30T18:26:44.374" v="4992" actId="700"/>
          <ac:spMkLst>
            <pc:docMk/>
            <pc:sldMk cId="2844871886" sldId="2186"/>
            <ac:spMk id="4" creationId="{596E76EE-1294-0359-E248-779F9998C800}"/>
          </ac:spMkLst>
        </pc:spChg>
        <pc:spChg chg="add mod ord">
          <ac:chgData name="Daniel Khashabi" userId="62390808-c838-45e6-be59-d6fd0d208bc8" providerId="ADAL" clId="{08B92746-EC1A-3D4C-9798-5F669BB42AC9}" dt="2023-12-30T18:26:44.374" v="4992" actId="700"/>
          <ac:spMkLst>
            <pc:docMk/>
            <pc:sldMk cId="2844871886" sldId="2186"/>
            <ac:spMk id="10" creationId="{5218331F-DA3A-029A-BC0E-73AEDDCBA32C}"/>
          </ac:spMkLst>
        </pc:spChg>
      </pc:sldChg>
      <pc:sldChg chg="add">
        <pc:chgData name="Daniel Khashabi" userId="62390808-c838-45e6-be59-d6fd0d208bc8" providerId="ADAL" clId="{08B92746-EC1A-3D4C-9798-5F669BB42AC9}" dt="2023-12-30T18:39:40.347" v="5177"/>
        <pc:sldMkLst>
          <pc:docMk/>
          <pc:sldMk cId="3654005478" sldId="2186"/>
        </pc:sldMkLst>
      </pc:sldChg>
      <pc:sldChg chg="modSp add mod modClrScheme chgLayout modNotes">
        <pc:chgData name="Daniel Khashabi" userId="62390808-c838-45e6-be59-d6fd0d208bc8" providerId="ADAL" clId="{08B92746-EC1A-3D4C-9798-5F669BB42AC9}" dt="2023-12-31T16:40:11.988" v="13292" actId="700"/>
        <pc:sldMkLst>
          <pc:docMk/>
          <pc:sldMk cId="4226118541" sldId="2236"/>
        </pc:sldMkLst>
        <pc:spChg chg="mod ord">
          <ac:chgData name="Daniel Khashabi" userId="62390808-c838-45e6-be59-d6fd0d208bc8" providerId="ADAL" clId="{08B92746-EC1A-3D4C-9798-5F669BB42AC9}" dt="2023-12-31T16:40:11.988" v="13292" actId="700"/>
          <ac:spMkLst>
            <pc:docMk/>
            <pc:sldMk cId="4226118541" sldId="2236"/>
            <ac:spMk id="2" creationId="{CF1B4545-ABA0-D58F-4BDD-4098A3716568}"/>
          </ac:spMkLst>
        </pc:spChg>
        <pc:spChg chg="mod ord">
          <ac:chgData name="Daniel Khashabi" userId="62390808-c838-45e6-be59-d6fd0d208bc8" providerId="ADAL" clId="{08B92746-EC1A-3D4C-9798-5F669BB42AC9}" dt="2023-12-31T16:40:11.988" v="13292" actId="700"/>
          <ac:spMkLst>
            <pc:docMk/>
            <pc:sldMk cId="4226118541" sldId="2236"/>
            <ac:spMk id="3" creationId="{AD4D05AA-B276-1559-E526-B2297B061777}"/>
          </ac:spMkLst>
        </pc:spChg>
        <pc:spChg chg="mod ord">
          <ac:chgData name="Daniel Khashabi" userId="62390808-c838-45e6-be59-d6fd0d208bc8" providerId="ADAL" clId="{08B92746-EC1A-3D4C-9798-5F669BB42AC9}" dt="2023-12-31T16:40:11.988" v="13292" actId="700"/>
          <ac:spMkLst>
            <pc:docMk/>
            <pc:sldMk cId="4226118541" sldId="2236"/>
            <ac:spMk id="4" creationId="{9054748D-FD5E-A68C-7640-715729460518}"/>
          </ac:spMkLst>
        </pc:spChg>
      </pc:sldChg>
      <pc:sldChg chg="addSp delSp modSp add mod modClrScheme chgLayout modNotes">
        <pc:chgData name="Daniel Khashabi" userId="62390808-c838-45e6-be59-d6fd0d208bc8" providerId="ADAL" clId="{08B92746-EC1A-3D4C-9798-5F669BB42AC9}" dt="2023-12-31T16:41:26.027" v="13301" actId="478"/>
        <pc:sldMkLst>
          <pc:docMk/>
          <pc:sldMk cId="2043674384" sldId="2242"/>
        </pc:sldMkLst>
        <pc:spChg chg="mod ord">
          <ac:chgData name="Daniel Khashabi" userId="62390808-c838-45e6-be59-d6fd0d208bc8" providerId="ADAL" clId="{08B92746-EC1A-3D4C-9798-5F669BB42AC9}" dt="2023-12-31T16:41:20.071" v="13299" actId="700"/>
          <ac:spMkLst>
            <pc:docMk/>
            <pc:sldMk cId="2043674384" sldId="2242"/>
            <ac:spMk id="2" creationId="{18DB62F9-8EFA-7EC2-25E7-748ACF6A06C2}"/>
          </ac:spMkLst>
        </pc:spChg>
        <pc:spChg chg="add mod ord">
          <ac:chgData name="Daniel Khashabi" userId="62390808-c838-45e6-be59-d6fd0d208bc8" providerId="ADAL" clId="{08B92746-EC1A-3D4C-9798-5F669BB42AC9}" dt="2023-12-31T16:41:20.071" v="13299" actId="700"/>
          <ac:spMkLst>
            <pc:docMk/>
            <pc:sldMk cId="2043674384" sldId="2242"/>
            <ac:spMk id="3" creationId="{779FFB90-F579-B5EE-AECA-B12FF9DDF17F}"/>
          </ac:spMkLst>
        </pc:spChg>
        <pc:spChg chg="del mod ord">
          <ac:chgData name="Daniel Khashabi" userId="62390808-c838-45e6-be59-d6fd0d208bc8" providerId="ADAL" clId="{08B92746-EC1A-3D4C-9798-5F669BB42AC9}" dt="2023-12-31T16:41:26.027" v="13301" actId="478"/>
          <ac:spMkLst>
            <pc:docMk/>
            <pc:sldMk cId="2043674384" sldId="2242"/>
            <ac:spMk id="4" creationId="{7902369F-85F6-7C66-2CAD-9588134D6637}"/>
          </ac:spMkLst>
        </pc:spChg>
        <pc:spChg chg="del">
          <ac:chgData name="Daniel Khashabi" userId="62390808-c838-45e6-be59-d6fd0d208bc8" providerId="ADAL" clId="{08B92746-EC1A-3D4C-9798-5F669BB42AC9}" dt="2023-12-31T16:41:12.766" v="13297" actId="478"/>
          <ac:spMkLst>
            <pc:docMk/>
            <pc:sldMk cId="2043674384" sldId="2242"/>
            <ac:spMk id="5" creationId="{9F1779EF-FA29-CEE7-5BF5-1F5C2F4ED17A}"/>
          </ac:spMkLst>
        </pc:spChg>
      </pc:sldChg>
      <pc:sldChg chg="addSp delSp modSp add mod modClrScheme chgLayout">
        <pc:chgData name="Daniel Khashabi" userId="62390808-c838-45e6-be59-d6fd0d208bc8" providerId="ADAL" clId="{08B92746-EC1A-3D4C-9798-5F669BB42AC9}" dt="2023-12-31T16:41:23.244" v="13300" actId="478"/>
        <pc:sldMkLst>
          <pc:docMk/>
          <pc:sldMk cId="1138559095" sldId="2243"/>
        </pc:sldMkLst>
        <pc:spChg chg="mod ord">
          <ac:chgData name="Daniel Khashabi" userId="62390808-c838-45e6-be59-d6fd0d208bc8" providerId="ADAL" clId="{08B92746-EC1A-3D4C-9798-5F669BB42AC9}" dt="2023-12-31T16:41:20.071" v="13299" actId="700"/>
          <ac:spMkLst>
            <pc:docMk/>
            <pc:sldMk cId="1138559095" sldId="2243"/>
            <ac:spMk id="2" creationId="{18DB62F9-8EFA-7EC2-25E7-748ACF6A06C2}"/>
          </ac:spMkLst>
        </pc:spChg>
        <pc:spChg chg="add mod ord">
          <ac:chgData name="Daniel Khashabi" userId="62390808-c838-45e6-be59-d6fd0d208bc8" providerId="ADAL" clId="{08B92746-EC1A-3D4C-9798-5F669BB42AC9}" dt="2023-12-31T16:41:20.071" v="13299" actId="700"/>
          <ac:spMkLst>
            <pc:docMk/>
            <pc:sldMk cId="1138559095" sldId="2243"/>
            <ac:spMk id="3" creationId="{1ACD0F17-959F-2C3D-6E42-E3C08019AB65}"/>
          </ac:spMkLst>
        </pc:spChg>
        <pc:spChg chg="del mod ord">
          <ac:chgData name="Daniel Khashabi" userId="62390808-c838-45e6-be59-d6fd0d208bc8" providerId="ADAL" clId="{08B92746-EC1A-3D4C-9798-5F669BB42AC9}" dt="2023-12-31T16:41:23.244" v="13300" actId="478"/>
          <ac:spMkLst>
            <pc:docMk/>
            <pc:sldMk cId="1138559095" sldId="2243"/>
            <ac:spMk id="4" creationId="{7902369F-85F6-7C66-2CAD-9588134D6637}"/>
          </ac:spMkLst>
        </pc:spChg>
        <pc:spChg chg="del">
          <ac:chgData name="Daniel Khashabi" userId="62390808-c838-45e6-be59-d6fd0d208bc8" providerId="ADAL" clId="{08B92746-EC1A-3D4C-9798-5F669BB42AC9}" dt="2023-12-31T16:41:15.639" v="13298" actId="478"/>
          <ac:spMkLst>
            <pc:docMk/>
            <pc:sldMk cId="1138559095" sldId="2243"/>
            <ac:spMk id="5" creationId="{9F1779EF-FA29-CEE7-5BF5-1F5C2F4ED17A}"/>
          </ac:spMkLst>
        </pc:spChg>
      </pc:sldChg>
      <pc:sldChg chg="modSp add del mod modClrScheme chgLayout">
        <pc:chgData name="Daniel Khashabi" userId="62390808-c838-45e6-be59-d6fd0d208bc8" providerId="ADAL" clId="{08B92746-EC1A-3D4C-9798-5F669BB42AC9}" dt="2023-12-30T18:39:31.588" v="5176" actId="2696"/>
        <pc:sldMkLst>
          <pc:docMk/>
          <pc:sldMk cId="2121956134" sldId="2248"/>
        </pc:sldMkLst>
        <pc:spChg chg="mod ord">
          <ac:chgData name="Daniel Khashabi" userId="62390808-c838-45e6-be59-d6fd0d208bc8" providerId="ADAL" clId="{08B92746-EC1A-3D4C-9798-5F669BB42AC9}" dt="2023-12-30T18:26:44.374" v="4992" actId="700"/>
          <ac:spMkLst>
            <pc:docMk/>
            <pc:sldMk cId="2121956134" sldId="2248"/>
            <ac:spMk id="2" creationId="{17EFA0FB-D461-E904-0831-0005418AB9AA}"/>
          </ac:spMkLst>
        </pc:spChg>
        <pc:spChg chg="mod ord">
          <ac:chgData name="Daniel Khashabi" userId="62390808-c838-45e6-be59-d6fd0d208bc8" providerId="ADAL" clId="{08B92746-EC1A-3D4C-9798-5F669BB42AC9}" dt="2023-12-30T18:26:44.374" v="4992" actId="700"/>
          <ac:spMkLst>
            <pc:docMk/>
            <pc:sldMk cId="2121956134" sldId="2248"/>
            <ac:spMk id="4" creationId="{596E76EE-1294-0359-E248-779F9998C800}"/>
          </ac:spMkLst>
        </pc:spChg>
        <pc:spChg chg="mod ord">
          <ac:chgData name="Daniel Khashabi" userId="62390808-c838-45e6-be59-d6fd0d208bc8" providerId="ADAL" clId="{08B92746-EC1A-3D4C-9798-5F669BB42AC9}" dt="2023-12-30T18:26:44.374" v="4992" actId="700"/>
          <ac:spMkLst>
            <pc:docMk/>
            <pc:sldMk cId="2121956134" sldId="2248"/>
            <ac:spMk id="34" creationId="{23BE23B2-69B2-B2B5-ECD4-5EFB7B9ED508}"/>
          </ac:spMkLst>
        </pc:spChg>
      </pc:sldChg>
      <pc:sldChg chg="add">
        <pc:chgData name="Daniel Khashabi" userId="62390808-c838-45e6-be59-d6fd0d208bc8" providerId="ADAL" clId="{08B92746-EC1A-3D4C-9798-5F669BB42AC9}" dt="2023-12-30T18:39:40.347" v="5177"/>
        <pc:sldMkLst>
          <pc:docMk/>
          <pc:sldMk cId="3648638552" sldId="2248"/>
        </pc:sldMkLst>
      </pc:sldChg>
      <pc:sldChg chg="modSp add del mod modClrScheme chgLayout">
        <pc:chgData name="Daniel Khashabi" userId="62390808-c838-45e6-be59-d6fd0d208bc8" providerId="ADAL" clId="{08B92746-EC1A-3D4C-9798-5F669BB42AC9}" dt="2023-12-30T18:39:31.588" v="5176" actId="2696"/>
        <pc:sldMkLst>
          <pc:docMk/>
          <pc:sldMk cId="1281153087" sldId="2250"/>
        </pc:sldMkLst>
        <pc:spChg chg="mod ord">
          <ac:chgData name="Daniel Khashabi" userId="62390808-c838-45e6-be59-d6fd0d208bc8" providerId="ADAL" clId="{08B92746-EC1A-3D4C-9798-5F669BB42AC9}" dt="2023-12-30T18:30:27.559" v="5004" actId="700"/>
          <ac:spMkLst>
            <pc:docMk/>
            <pc:sldMk cId="1281153087" sldId="2250"/>
            <ac:spMk id="2" creationId="{18DB62F9-8EFA-7EC2-25E7-748ACF6A06C2}"/>
          </ac:spMkLst>
        </pc:spChg>
        <pc:spChg chg="mod ord">
          <ac:chgData name="Daniel Khashabi" userId="62390808-c838-45e6-be59-d6fd0d208bc8" providerId="ADAL" clId="{08B92746-EC1A-3D4C-9798-5F669BB42AC9}" dt="2023-12-30T18:30:27.559" v="5004" actId="700"/>
          <ac:spMkLst>
            <pc:docMk/>
            <pc:sldMk cId="1281153087" sldId="2250"/>
            <ac:spMk id="4" creationId="{7902369F-85F6-7C66-2CAD-9588134D6637}"/>
          </ac:spMkLst>
        </pc:spChg>
        <pc:spChg chg="mod ord">
          <ac:chgData name="Daniel Khashabi" userId="62390808-c838-45e6-be59-d6fd0d208bc8" providerId="ADAL" clId="{08B92746-EC1A-3D4C-9798-5F669BB42AC9}" dt="2023-12-30T18:30:27.559" v="5004" actId="700"/>
          <ac:spMkLst>
            <pc:docMk/>
            <pc:sldMk cId="1281153087" sldId="2250"/>
            <ac:spMk id="14" creationId="{50385B8E-981D-5B78-9B58-081113260BBE}"/>
          </ac:spMkLst>
        </pc:spChg>
      </pc:sldChg>
      <pc:sldChg chg="add">
        <pc:chgData name="Daniel Khashabi" userId="62390808-c838-45e6-be59-d6fd0d208bc8" providerId="ADAL" clId="{08B92746-EC1A-3D4C-9798-5F669BB42AC9}" dt="2023-12-30T18:39:40.347" v="5177"/>
        <pc:sldMkLst>
          <pc:docMk/>
          <pc:sldMk cId="3225477093" sldId="2250"/>
        </pc:sldMkLst>
      </pc:sldChg>
      <pc:sldChg chg="modSp add del mod modClrScheme chgLayout modNotes">
        <pc:chgData name="Daniel Khashabi" userId="62390808-c838-45e6-be59-d6fd0d208bc8" providerId="ADAL" clId="{08B92746-EC1A-3D4C-9798-5F669BB42AC9}" dt="2023-12-30T18:39:31.588" v="5176" actId="2696"/>
        <pc:sldMkLst>
          <pc:docMk/>
          <pc:sldMk cId="1796839227" sldId="2251"/>
        </pc:sldMkLst>
        <pc:spChg chg="mod ord">
          <ac:chgData name="Daniel Khashabi" userId="62390808-c838-45e6-be59-d6fd0d208bc8" providerId="ADAL" clId="{08B92746-EC1A-3D4C-9798-5F669BB42AC9}" dt="2023-12-30T18:30:27.559" v="5004" actId="700"/>
          <ac:spMkLst>
            <pc:docMk/>
            <pc:sldMk cId="1796839227" sldId="2251"/>
            <ac:spMk id="2" creationId="{18DB62F9-8EFA-7EC2-25E7-748ACF6A06C2}"/>
          </ac:spMkLst>
        </pc:spChg>
        <pc:spChg chg="mod ord">
          <ac:chgData name="Daniel Khashabi" userId="62390808-c838-45e6-be59-d6fd0d208bc8" providerId="ADAL" clId="{08B92746-EC1A-3D4C-9798-5F669BB42AC9}" dt="2023-12-30T18:30:27.559" v="5004" actId="700"/>
          <ac:spMkLst>
            <pc:docMk/>
            <pc:sldMk cId="1796839227" sldId="2251"/>
            <ac:spMk id="4" creationId="{7902369F-85F6-7C66-2CAD-9588134D6637}"/>
          </ac:spMkLst>
        </pc:spChg>
        <pc:spChg chg="mod ord">
          <ac:chgData name="Daniel Khashabi" userId="62390808-c838-45e6-be59-d6fd0d208bc8" providerId="ADAL" clId="{08B92746-EC1A-3D4C-9798-5F669BB42AC9}" dt="2023-12-30T18:30:27.559" v="5004" actId="700"/>
          <ac:spMkLst>
            <pc:docMk/>
            <pc:sldMk cId="1796839227" sldId="2251"/>
            <ac:spMk id="14" creationId="{50385B8E-981D-5B78-9B58-081113260BBE}"/>
          </ac:spMkLst>
        </pc:spChg>
      </pc:sldChg>
      <pc:sldChg chg="add">
        <pc:chgData name="Daniel Khashabi" userId="62390808-c838-45e6-be59-d6fd0d208bc8" providerId="ADAL" clId="{08B92746-EC1A-3D4C-9798-5F669BB42AC9}" dt="2023-12-30T18:39:40.347" v="5177"/>
        <pc:sldMkLst>
          <pc:docMk/>
          <pc:sldMk cId="3409443112" sldId="2251"/>
        </pc:sldMkLst>
      </pc:sldChg>
      <pc:sldChg chg="modSp add del mod modClrScheme chgLayout">
        <pc:chgData name="Daniel Khashabi" userId="62390808-c838-45e6-be59-d6fd0d208bc8" providerId="ADAL" clId="{08B92746-EC1A-3D4C-9798-5F669BB42AC9}" dt="2023-12-30T18:39:31.588" v="5176" actId="2696"/>
        <pc:sldMkLst>
          <pc:docMk/>
          <pc:sldMk cId="2596778254" sldId="2252"/>
        </pc:sldMkLst>
        <pc:spChg chg="mod ord">
          <ac:chgData name="Daniel Khashabi" userId="62390808-c838-45e6-be59-d6fd0d208bc8" providerId="ADAL" clId="{08B92746-EC1A-3D4C-9798-5F669BB42AC9}" dt="2023-12-30T18:30:27.559" v="5004" actId="700"/>
          <ac:spMkLst>
            <pc:docMk/>
            <pc:sldMk cId="2596778254" sldId="2252"/>
            <ac:spMk id="2" creationId="{18DB62F9-8EFA-7EC2-25E7-748ACF6A06C2}"/>
          </ac:spMkLst>
        </pc:spChg>
        <pc:spChg chg="mod ord">
          <ac:chgData name="Daniel Khashabi" userId="62390808-c838-45e6-be59-d6fd0d208bc8" providerId="ADAL" clId="{08B92746-EC1A-3D4C-9798-5F669BB42AC9}" dt="2023-12-30T18:30:27.559" v="5004" actId="700"/>
          <ac:spMkLst>
            <pc:docMk/>
            <pc:sldMk cId="2596778254" sldId="2252"/>
            <ac:spMk id="4" creationId="{7902369F-85F6-7C66-2CAD-9588134D6637}"/>
          </ac:spMkLst>
        </pc:spChg>
        <pc:spChg chg="mod ord">
          <ac:chgData name="Daniel Khashabi" userId="62390808-c838-45e6-be59-d6fd0d208bc8" providerId="ADAL" clId="{08B92746-EC1A-3D4C-9798-5F669BB42AC9}" dt="2023-12-30T18:30:27.559" v="5004" actId="700"/>
          <ac:spMkLst>
            <pc:docMk/>
            <pc:sldMk cId="2596778254" sldId="2252"/>
            <ac:spMk id="14" creationId="{50385B8E-981D-5B78-9B58-081113260BBE}"/>
          </ac:spMkLst>
        </pc:spChg>
      </pc:sldChg>
      <pc:sldChg chg="add">
        <pc:chgData name="Daniel Khashabi" userId="62390808-c838-45e6-be59-d6fd0d208bc8" providerId="ADAL" clId="{08B92746-EC1A-3D4C-9798-5F669BB42AC9}" dt="2023-12-30T18:39:40.347" v="5177"/>
        <pc:sldMkLst>
          <pc:docMk/>
          <pc:sldMk cId="4136786635" sldId="2252"/>
        </pc:sldMkLst>
      </pc:sldChg>
      <pc:sldChg chg="modSp add del mod modClrScheme chgLayout">
        <pc:chgData name="Daniel Khashabi" userId="62390808-c838-45e6-be59-d6fd0d208bc8" providerId="ADAL" clId="{08B92746-EC1A-3D4C-9798-5F669BB42AC9}" dt="2023-12-30T18:39:31.588" v="5176" actId="2696"/>
        <pc:sldMkLst>
          <pc:docMk/>
          <pc:sldMk cId="401452650" sldId="2253"/>
        </pc:sldMkLst>
        <pc:spChg chg="mod ord">
          <ac:chgData name="Daniel Khashabi" userId="62390808-c838-45e6-be59-d6fd0d208bc8" providerId="ADAL" clId="{08B92746-EC1A-3D4C-9798-5F669BB42AC9}" dt="2023-12-30T18:30:27.559" v="5004" actId="700"/>
          <ac:spMkLst>
            <pc:docMk/>
            <pc:sldMk cId="401452650" sldId="2253"/>
            <ac:spMk id="2" creationId="{A4FAA0EF-BE29-8D26-AF97-6A8288E6A867}"/>
          </ac:spMkLst>
        </pc:spChg>
        <pc:spChg chg="mod ord">
          <ac:chgData name="Daniel Khashabi" userId="62390808-c838-45e6-be59-d6fd0d208bc8" providerId="ADAL" clId="{08B92746-EC1A-3D4C-9798-5F669BB42AC9}" dt="2023-12-30T18:30:27.559" v="5004" actId="700"/>
          <ac:spMkLst>
            <pc:docMk/>
            <pc:sldMk cId="401452650" sldId="2253"/>
            <ac:spMk id="3" creationId="{E512512A-F545-AF11-F4D4-A408D1981FED}"/>
          </ac:spMkLst>
        </pc:spChg>
        <pc:spChg chg="mod ord">
          <ac:chgData name="Daniel Khashabi" userId="62390808-c838-45e6-be59-d6fd0d208bc8" providerId="ADAL" clId="{08B92746-EC1A-3D4C-9798-5F669BB42AC9}" dt="2023-12-30T18:30:27.559" v="5004" actId="700"/>
          <ac:spMkLst>
            <pc:docMk/>
            <pc:sldMk cId="401452650" sldId="2253"/>
            <ac:spMk id="4" creationId="{A72107F6-C678-7BD0-FBB4-4B91339A4EA7}"/>
          </ac:spMkLst>
        </pc:spChg>
      </pc:sldChg>
      <pc:sldChg chg="add">
        <pc:chgData name="Daniel Khashabi" userId="62390808-c838-45e6-be59-d6fd0d208bc8" providerId="ADAL" clId="{08B92746-EC1A-3D4C-9798-5F669BB42AC9}" dt="2023-12-30T18:39:40.347" v="5177"/>
        <pc:sldMkLst>
          <pc:docMk/>
          <pc:sldMk cId="1243534726" sldId="2253"/>
        </pc:sldMkLst>
      </pc:sldChg>
      <pc:sldChg chg="modSp add mod modShow">
        <pc:chgData name="Daniel Khashabi" userId="62390808-c838-45e6-be59-d6fd0d208bc8" providerId="ADAL" clId="{08B92746-EC1A-3D4C-9798-5F669BB42AC9}" dt="2023-12-30T18:31:14.707" v="5031" actId="729"/>
        <pc:sldMkLst>
          <pc:docMk/>
          <pc:sldMk cId="3883710365" sldId="2254"/>
        </pc:sldMkLst>
        <pc:spChg chg="mod">
          <ac:chgData name="Daniel Khashabi" userId="62390808-c838-45e6-be59-d6fd0d208bc8" providerId="ADAL" clId="{08B92746-EC1A-3D4C-9798-5F669BB42AC9}" dt="2023-12-30T18:30:51.012" v="5006" actId="27636"/>
          <ac:spMkLst>
            <pc:docMk/>
            <pc:sldMk cId="3883710365" sldId="2254"/>
            <ac:spMk id="5" creationId="{D1C9FAD8-13BB-38E7-9F1D-2B90E9D5B7C6}"/>
          </ac:spMkLst>
        </pc:spChg>
      </pc:sldChg>
      <pc:sldChg chg="add">
        <pc:chgData name="Daniel Khashabi" userId="62390808-c838-45e6-be59-d6fd0d208bc8" providerId="ADAL" clId="{08B92746-EC1A-3D4C-9798-5F669BB42AC9}" dt="2023-12-30T18:39:40.347" v="5177"/>
        <pc:sldMkLst>
          <pc:docMk/>
          <pc:sldMk cId="1521833702" sldId="2255"/>
        </pc:sldMkLst>
      </pc:sldChg>
      <pc:sldChg chg="modSp add del mod">
        <pc:chgData name="Daniel Khashabi" userId="62390808-c838-45e6-be59-d6fd0d208bc8" providerId="ADAL" clId="{08B92746-EC1A-3D4C-9798-5F669BB42AC9}" dt="2023-12-30T18:39:31.588" v="5176" actId="2696"/>
        <pc:sldMkLst>
          <pc:docMk/>
          <pc:sldMk cId="1636047189" sldId="2255"/>
        </pc:sldMkLst>
        <pc:spChg chg="mod">
          <ac:chgData name="Daniel Khashabi" userId="62390808-c838-45e6-be59-d6fd0d208bc8" providerId="ADAL" clId="{08B92746-EC1A-3D4C-9798-5F669BB42AC9}" dt="2023-12-30T18:31:29.992" v="5061" actId="20577"/>
          <ac:spMkLst>
            <pc:docMk/>
            <pc:sldMk cId="1636047189" sldId="2255"/>
            <ac:spMk id="4" creationId="{87C8D522-36F1-157C-97A4-C8D78EC3908B}"/>
          </ac:spMkLst>
        </pc:spChg>
        <pc:spChg chg="mod">
          <ac:chgData name="Daniel Khashabi" userId="62390808-c838-45e6-be59-d6fd0d208bc8" providerId="ADAL" clId="{08B92746-EC1A-3D4C-9798-5F669BB42AC9}" dt="2023-12-30T18:31:22.373" v="5033" actId="27636"/>
          <ac:spMkLst>
            <pc:docMk/>
            <pc:sldMk cId="1636047189" sldId="2255"/>
            <ac:spMk id="5" creationId="{D1C9FAD8-13BB-38E7-9F1D-2B90E9D5B7C6}"/>
          </ac:spMkLst>
        </pc:spChg>
      </pc:sldChg>
      <pc:sldChg chg="modSp add mod">
        <pc:chgData name="Daniel Khashabi" userId="62390808-c838-45e6-be59-d6fd0d208bc8" providerId="ADAL" clId="{08B92746-EC1A-3D4C-9798-5F669BB42AC9}" dt="2023-12-30T18:32:02.839" v="5124" actId="20577"/>
        <pc:sldMkLst>
          <pc:docMk/>
          <pc:sldMk cId="1588458140" sldId="2256"/>
        </pc:sldMkLst>
        <pc:spChg chg="mod">
          <ac:chgData name="Daniel Khashabi" userId="62390808-c838-45e6-be59-d6fd0d208bc8" providerId="ADAL" clId="{08B92746-EC1A-3D4C-9798-5F669BB42AC9}" dt="2023-12-30T18:32:02.839" v="5124" actId="20577"/>
          <ac:spMkLst>
            <pc:docMk/>
            <pc:sldMk cId="1588458140" sldId="2256"/>
            <ac:spMk id="4" creationId="{87C8D522-36F1-157C-97A4-C8D78EC3908B}"/>
          </ac:spMkLst>
        </pc:spChg>
      </pc:sldChg>
      <pc:sldChg chg="addSp delSp modSp new mod modClrScheme chgLayout">
        <pc:chgData name="Daniel Khashabi" userId="62390808-c838-45e6-be59-d6fd0d208bc8" providerId="ADAL" clId="{08B92746-EC1A-3D4C-9798-5F669BB42AC9}" dt="2023-12-30T18:59:45.628" v="7188" actId="20577"/>
        <pc:sldMkLst>
          <pc:docMk/>
          <pc:sldMk cId="3936800102" sldId="2257"/>
        </pc:sldMkLst>
        <pc:spChg chg="del mod ord">
          <ac:chgData name="Daniel Khashabi" userId="62390808-c838-45e6-be59-d6fd0d208bc8" providerId="ADAL" clId="{08B92746-EC1A-3D4C-9798-5F669BB42AC9}" dt="2023-12-30T18:39:06.923" v="5128" actId="700"/>
          <ac:spMkLst>
            <pc:docMk/>
            <pc:sldMk cId="3936800102" sldId="2257"/>
            <ac:spMk id="2" creationId="{61671349-3630-7E3F-19CE-1C30186C2341}"/>
          </ac:spMkLst>
        </pc:spChg>
        <pc:spChg chg="add mod ord">
          <ac:chgData name="Daniel Khashabi" userId="62390808-c838-45e6-be59-d6fd0d208bc8" providerId="ADAL" clId="{08B92746-EC1A-3D4C-9798-5F669BB42AC9}" dt="2023-12-30T18:39:21.579" v="5175" actId="20577"/>
          <ac:spMkLst>
            <pc:docMk/>
            <pc:sldMk cId="3936800102" sldId="2257"/>
            <ac:spMk id="3" creationId="{2E2852A1-E81C-6765-E1A6-B47E69399AC2}"/>
          </ac:spMkLst>
        </pc:spChg>
        <pc:spChg chg="add mod ord">
          <ac:chgData name="Daniel Khashabi" userId="62390808-c838-45e6-be59-d6fd0d208bc8" providerId="ADAL" clId="{08B92746-EC1A-3D4C-9798-5F669BB42AC9}" dt="2023-12-30T18:59:22.231" v="7146" actId="20577"/>
          <ac:spMkLst>
            <pc:docMk/>
            <pc:sldMk cId="3936800102" sldId="2257"/>
            <ac:spMk id="4" creationId="{F90C7333-D617-22B9-8CAF-381A197C6BCE}"/>
          </ac:spMkLst>
        </pc:spChg>
        <pc:spChg chg="add mod">
          <ac:chgData name="Daniel Khashabi" userId="62390808-c838-45e6-be59-d6fd0d208bc8" providerId="ADAL" clId="{08B92746-EC1A-3D4C-9798-5F669BB42AC9}" dt="2023-12-30T18:59:45.628" v="7188" actId="20577"/>
          <ac:spMkLst>
            <pc:docMk/>
            <pc:sldMk cId="3936800102" sldId="2257"/>
            <ac:spMk id="5" creationId="{AAD3D126-4047-2B54-30E4-6DAAEE5F2671}"/>
          </ac:spMkLst>
        </pc:spChg>
        <pc:spChg chg="add mod">
          <ac:chgData name="Daniel Khashabi" userId="62390808-c838-45e6-be59-d6fd0d208bc8" providerId="ADAL" clId="{08B92746-EC1A-3D4C-9798-5F669BB42AC9}" dt="2023-12-30T18:59:28.464" v="7175" actId="1036"/>
          <ac:spMkLst>
            <pc:docMk/>
            <pc:sldMk cId="3936800102" sldId="2257"/>
            <ac:spMk id="6" creationId="{03A08DEB-04B5-AAE3-597F-3DFA6C12CBD7}"/>
          </ac:spMkLst>
        </pc:spChg>
        <pc:spChg chg="add del mod">
          <ac:chgData name="Daniel Khashabi" userId="62390808-c838-45e6-be59-d6fd0d208bc8" providerId="ADAL" clId="{08B92746-EC1A-3D4C-9798-5F669BB42AC9}" dt="2023-12-30T18:58:13.076" v="7090" actId="478"/>
          <ac:spMkLst>
            <pc:docMk/>
            <pc:sldMk cId="3936800102" sldId="2257"/>
            <ac:spMk id="7" creationId="{885D9422-B65E-C99A-BC1B-310A7E683F38}"/>
          </ac:spMkLst>
        </pc:spChg>
      </pc:sldChg>
      <pc:sldChg chg="modSp add mod addCm">
        <pc:chgData name="Daniel Khashabi" userId="62390808-c838-45e6-be59-d6fd0d208bc8" providerId="ADAL" clId="{08B92746-EC1A-3D4C-9798-5F669BB42AC9}" dt="2023-12-31T16:34:39.582" v="13289"/>
        <pc:sldMkLst>
          <pc:docMk/>
          <pc:sldMk cId="604372188" sldId="2258"/>
        </pc:sldMkLst>
        <pc:spChg chg="mod">
          <ac:chgData name="Daniel Khashabi" userId="62390808-c838-45e6-be59-d6fd0d208bc8" providerId="ADAL" clId="{08B92746-EC1A-3D4C-9798-5F669BB42AC9}" dt="2023-12-30T18:40:13.932" v="5222" actId="20577"/>
          <ac:spMkLst>
            <pc:docMk/>
            <pc:sldMk cId="604372188" sldId="2258"/>
            <ac:spMk id="4" creationId="{87C8D522-36F1-157C-97A4-C8D78EC3908B}"/>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08B92746-EC1A-3D4C-9798-5F669BB42AC9}" dt="2023-12-31T16:34:39.582" v="13289"/>
              <pc2:cmMkLst xmlns:pc2="http://schemas.microsoft.com/office/powerpoint/2019/9/main/command">
                <pc:docMk/>
                <pc:sldMk cId="604372188" sldId="2258"/>
                <pc2:cmMk id="{D59A3BC7-788C-724C-9BDD-8934A79C9024}"/>
              </pc2:cmMkLst>
            </pc226:cmChg>
          </p:ext>
        </pc:extLst>
      </pc:sldChg>
      <pc:sldChg chg="modSp add del mod">
        <pc:chgData name="Daniel Khashabi" userId="62390808-c838-45e6-be59-d6fd0d208bc8" providerId="ADAL" clId="{08B92746-EC1A-3D4C-9798-5F669BB42AC9}" dt="2023-12-30T18:50:36.625" v="6604" actId="2696"/>
        <pc:sldMkLst>
          <pc:docMk/>
          <pc:sldMk cId="1862146298" sldId="2259"/>
        </pc:sldMkLst>
        <pc:spChg chg="mod">
          <ac:chgData name="Daniel Khashabi" userId="62390808-c838-45e6-be59-d6fd0d208bc8" providerId="ADAL" clId="{08B92746-EC1A-3D4C-9798-5F669BB42AC9}" dt="2023-12-30T18:44:48.781" v="5844" actId="20577"/>
          <ac:spMkLst>
            <pc:docMk/>
            <pc:sldMk cId="1862146298" sldId="2259"/>
            <ac:spMk id="2" creationId="{18DB62F9-8EFA-7EC2-25E7-748ACF6A06C2}"/>
          </ac:spMkLst>
        </pc:spChg>
        <pc:spChg chg="mod">
          <ac:chgData name="Daniel Khashabi" userId="62390808-c838-45e6-be59-d6fd0d208bc8" providerId="ADAL" clId="{08B92746-EC1A-3D4C-9798-5F669BB42AC9}" dt="2023-12-30T18:44:22.831" v="5839" actId="20577"/>
          <ac:spMkLst>
            <pc:docMk/>
            <pc:sldMk cId="1862146298" sldId="2259"/>
            <ac:spMk id="5" creationId="{CB0DAA81-E585-D89C-F9A7-2829E5AE2DD3}"/>
          </ac:spMkLst>
        </pc:spChg>
      </pc:sldChg>
      <pc:sldChg chg="modSp add del mod ord">
        <pc:chgData name="Daniel Khashabi" userId="62390808-c838-45e6-be59-d6fd0d208bc8" providerId="ADAL" clId="{08B92746-EC1A-3D4C-9798-5F669BB42AC9}" dt="2023-12-30T18:47:54.035" v="6197" actId="2696"/>
        <pc:sldMkLst>
          <pc:docMk/>
          <pc:sldMk cId="4198898492" sldId="2260"/>
        </pc:sldMkLst>
        <pc:spChg chg="mod">
          <ac:chgData name="Daniel Khashabi" userId="62390808-c838-45e6-be59-d6fd0d208bc8" providerId="ADAL" clId="{08B92746-EC1A-3D4C-9798-5F669BB42AC9}" dt="2023-12-30T18:45:42.657" v="5945" actId="14100"/>
          <ac:spMkLst>
            <pc:docMk/>
            <pc:sldMk cId="4198898492" sldId="2260"/>
            <ac:spMk id="5" creationId="{CB0DAA81-E585-D89C-F9A7-2829E5AE2DD3}"/>
          </ac:spMkLst>
        </pc:spChg>
        <pc:grpChg chg="mod">
          <ac:chgData name="Daniel Khashabi" userId="62390808-c838-45e6-be59-d6fd0d208bc8" providerId="ADAL" clId="{08B92746-EC1A-3D4C-9798-5F669BB42AC9}" dt="2023-12-30T18:45:29.722" v="5941" actId="1035"/>
          <ac:grpSpMkLst>
            <pc:docMk/>
            <pc:sldMk cId="4198898492" sldId="2260"/>
            <ac:grpSpMk id="39" creationId="{0780E75D-7BA7-2BE1-D90D-11F422628144}"/>
          </ac:grpSpMkLst>
        </pc:grpChg>
      </pc:sldChg>
      <pc:sldChg chg="modSp add mod">
        <pc:chgData name="Daniel Khashabi" userId="62390808-c838-45e6-be59-d6fd0d208bc8" providerId="ADAL" clId="{08B92746-EC1A-3D4C-9798-5F669BB42AC9}" dt="2023-12-30T18:49:00.309" v="6341" actId="1035"/>
        <pc:sldMkLst>
          <pc:docMk/>
          <pc:sldMk cId="1228668273" sldId="2261"/>
        </pc:sldMkLst>
        <pc:spChg chg="mod">
          <ac:chgData name="Daniel Khashabi" userId="62390808-c838-45e6-be59-d6fd0d208bc8" providerId="ADAL" clId="{08B92746-EC1A-3D4C-9798-5F669BB42AC9}" dt="2023-12-30T18:48:56.531" v="6318" actId="20577"/>
          <ac:spMkLst>
            <pc:docMk/>
            <pc:sldMk cId="1228668273" sldId="2261"/>
            <ac:spMk id="5" creationId="{CB0DAA81-E585-D89C-F9A7-2829E5AE2DD3}"/>
          </ac:spMkLst>
        </pc:spChg>
        <pc:grpChg chg="mod">
          <ac:chgData name="Daniel Khashabi" userId="62390808-c838-45e6-be59-d6fd0d208bc8" providerId="ADAL" clId="{08B92746-EC1A-3D4C-9798-5F669BB42AC9}" dt="2023-12-30T18:49:00.309" v="6341" actId="1035"/>
          <ac:grpSpMkLst>
            <pc:docMk/>
            <pc:sldMk cId="1228668273" sldId="2261"/>
            <ac:grpSpMk id="39" creationId="{0780E75D-7BA7-2BE1-D90D-11F422628144}"/>
          </ac:grpSpMkLst>
        </pc:grpChg>
      </pc:sldChg>
      <pc:sldChg chg="add del">
        <pc:chgData name="Daniel Khashabi" userId="62390808-c838-45e6-be59-d6fd0d208bc8" providerId="ADAL" clId="{08B92746-EC1A-3D4C-9798-5F669BB42AC9}" dt="2023-12-30T18:48:38.704" v="6312" actId="2696"/>
        <pc:sldMkLst>
          <pc:docMk/>
          <pc:sldMk cId="2682742165" sldId="2262"/>
        </pc:sldMkLst>
      </pc:sldChg>
      <pc:sldChg chg="add del">
        <pc:chgData name="Daniel Khashabi" userId="62390808-c838-45e6-be59-d6fd0d208bc8" providerId="ADAL" clId="{08B92746-EC1A-3D4C-9798-5F669BB42AC9}" dt="2023-12-30T18:50:35.116" v="6603" actId="2696"/>
        <pc:sldMkLst>
          <pc:docMk/>
          <pc:sldMk cId="4213408213" sldId="2262"/>
        </pc:sldMkLst>
      </pc:sldChg>
      <pc:sldChg chg="delSp modSp add mod">
        <pc:chgData name="Daniel Khashabi" userId="62390808-c838-45e6-be59-d6fd0d208bc8" providerId="ADAL" clId="{08B92746-EC1A-3D4C-9798-5F669BB42AC9}" dt="2023-12-30T18:50:30.402" v="6602" actId="20577"/>
        <pc:sldMkLst>
          <pc:docMk/>
          <pc:sldMk cId="2530619778" sldId="2263"/>
        </pc:sldMkLst>
        <pc:spChg chg="mod">
          <ac:chgData name="Daniel Khashabi" userId="62390808-c838-45e6-be59-d6fd0d208bc8" providerId="ADAL" clId="{08B92746-EC1A-3D4C-9798-5F669BB42AC9}" dt="2023-12-30T18:50:30.402" v="6602" actId="20577"/>
          <ac:spMkLst>
            <pc:docMk/>
            <pc:sldMk cId="2530619778" sldId="2263"/>
            <ac:spMk id="5" creationId="{CB0DAA81-E585-D89C-F9A7-2829E5AE2DD3}"/>
          </ac:spMkLst>
        </pc:spChg>
        <pc:grpChg chg="del">
          <ac:chgData name="Daniel Khashabi" userId="62390808-c838-45e6-be59-d6fd0d208bc8" providerId="ADAL" clId="{08B92746-EC1A-3D4C-9798-5F669BB42AC9}" dt="2023-12-30T18:49:04.394" v="6342" actId="478"/>
          <ac:grpSpMkLst>
            <pc:docMk/>
            <pc:sldMk cId="2530619778" sldId="2263"/>
            <ac:grpSpMk id="39" creationId="{0780E75D-7BA7-2BE1-D90D-11F422628144}"/>
          </ac:grpSpMkLst>
        </pc:grpChg>
      </pc:sldChg>
      <pc:sldChg chg="modSp add mod">
        <pc:chgData name="Daniel Khashabi" userId="62390808-c838-45e6-be59-d6fd0d208bc8" providerId="ADAL" clId="{08B92746-EC1A-3D4C-9798-5F669BB42AC9}" dt="2023-12-30T19:02:10.730" v="7324" actId="20577"/>
        <pc:sldMkLst>
          <pc:docMk/>
          <pc:sldMk cId="2373943040" sldId="2264"/>
        </pc:sldMkLst>
        <pc:spChg chg="mod">
          <ac:chgData name="Daniel Khashabi" userId="62390808-c838-45e6-be59-d6fd0d208bc8" providerId="ADAL" clId="{08B92746-EC1A-3D4C-9798-5F669BB42AC9}" dt="2023-12-30T19:02:10.730" v="7324" actId="20577"/>
          <ac:spMkLst>
            <pc:docMk/>
            <pc:sldMk cId="2373943040" sldId="2264"/>
            <ac:spMk id="2" creationId="{FF8BB96E-83C8-3712-C118-5963486F5CD2}"/>
          </ac:spMkLst>
        </pc:spChg>
        <pc:spChg chg="mod">
          <ac:chgData name="Daniel Khashabi" userId="62390808-c838-45e6-be59-d6fd0d208bc8" providerId="ADAL" clId="{08B92746-EC1A-3D4C-9798-5F669BB42AC9}" dt="2023-12-30T19:00:36.106" v="7206" actId="14100"/>
          <ac:spMkLst>
            <pc:docMk/>
            <pc:sldMk cId="2373943040" sldId="2264"/>
            <ac:spMk id="4" creationId="{229FEC9C-BB7C-4E5E-B1EA-6F24D36A786C}"/>
          </ac:spMkLst>
        </pc:spChg>
      </pc:sldChg>
      <pc:sldChg chg="addSp modSp new del mod modAnim">
        <pc:chgData name="Daniel Khashabi" userId="62390808-c838-45e6-be59-d6fd0d208bc8" providerId="ADAL" clId="{08B92746-EC1A-3D4C-9798-5F669BB42AC9}" dt="2023-12-30T22:49:10.923" v="11057" actId="2696"/>
        <pc:sldMkLst>
          <pc:docMk/>
          <pc:sldMk cId="738225382" sldId="2265"/>
        </pc:sldMkLst>
        <pc:spChg chg="mod">
          <ac:chgData name="Daniel Khashabi" userId="62390808-c838-45e6-be59-d6fd0d208bc8" providerId="ADAL" clId="{08B92746-EC1A-3D4C-9798-5F669BB42AC9}" dt="2023-12-30T19:13:56.412" v="7847" actId="20577"/>
          <ac:spMkLst>
            <pc:docMk/>
            <pc:sldMk cId="738225382" sldId="2265"/>
            <ac:spMk id="2" creationId="{C3022C32-92FA-F6CB-9563-21B1CE1170CC}"/>
          </ac:spMkLst>
        </pc:spChg>
        <pc:spChg chg="mod">
          <ac:chgData name="Daniel Khashabi" userId="62390808-c838-45e6-be59-d6fd0d208bc8" providerId="ADAL" clId="{08B92746-EC1A-3D4C-9798-5F669BB42AC9}" dt="2023-12-30T19:16:31.111" v="7989" actId="20577"/>
          <ac:spMkLst>
            <pc:docMk/>
            <pc:sldMk cId="738225382" sldId="2265"/>
            <ac:spMk id="3" creationId="{D9FB7CD6-73D1-406B-5218-16E6B26EE1AB}"/>
          </ac:spMkLst>
        </pc:spChg>
        <pc:spChg chg="add mod">
          <ac:chgData name="Daniel Khashabi" userId="62390808-c838-45e6-be59-d6fd0d208bc8" providerId="ADAL" clId="{08B92746-EC1A-3D4C-9798-5F669BB42AC9}" dt="2023-12-30T19:17:17.946" v="7998" actId="1076"/>
          <ac:spMkLst>
            <pc:docMk/>
            <pc:sldMk cId="738225382" sldId="2265"/>
            <ac:spMk id="4" creationId="{5AF5E2A8-BFB5-03B9-2BAB-45C292802B78}"/>
          </ac:spMkLst>
        </pc:spChg>
      </pc:sldChg>
      <pc:sldChg chg="addSp modSp add">
        <pc:chgData name="Daniel Khashabi" userId="62390808-c838-45e6-be59-d6fd0d208bc8" providerId="ADAL" clId="{08B92746-EC1A-3D4C-9798-5F669BB42AC9}" dt="2023-12-30T22:49:26.420" v="11059"/>
        <pc:sldMkLst>
          <pc:docMk/>
          <pc:sldMk cId="1794408187" sldId="2265"/>
        </pc:sldMkLst>
        <pc:picChg chg="add mod">
          <ac:chgData name="Daniel Khashabi" userId="62390808-c838-45e6-be59-d6fd0d208bc8" providerId="ADAL" clId="{08B92746-EC1A-3D4C-9798-5F669BB42AC9}" dt="2023-12-30T22:49:26.420" v="11059"/>
          <ac:picMkLst>
            <pc:docMk/>
            <pc:sldMk cId="1794408187" sldId="2265"/>
            <ac:picMk id="5" creationId="{CC7364D3-089F-55C1-289F-B5B75A15EC03}"/>
          </ac:picMkLst>
        </pc:picChg>
      </pc:sldChg>
      <pc:sldChg chg="modSp add mod">
        <pc:chgData name="Daniel Khashabi" userId="62390808-c838-45e6-be59-d6fd0d208bc8" providerId="ADAL" clId="{08B92746-EC1A-3D4C-9798-5F669BB42AC9}" dt="2023-12-30T19:33:42.710" v="8122" actId="20577"/>
        <pc:sldMkLst>
          <pc:docMk/>
          <pc:sldMk cId="1277641260" sldId="2266"/>
        </pc:sldMkLst>
        <pc:spChg chg="mod">
          <ac:chgData name="Daniel Khashabi" userId="62390808-c838-45e6-be59-d6fd0d208bc8" providerId="ADAL" clId="{08B92746-EC1A-3D4C-9798-5F669BB42AC9}" dt="2023-12-30T19:33:42.710" v="8122" actId="20577"/>
          <ac:spMkLst>
            <pc:docMk/>
            <pc:sldMk cId="1277641260" sldId="2266"/>
            <ac:spMk id="2" creationId="{93FBF5BA-E1DA-8A72-C698-71153F5CA1D4}"/>
          </ac:spMkLst>
        </pc:spChg>
      </pc:sldChg>
      <pc:sldChg chg="addSp delSp modSp add mod">
        <pc:chgData name="Daniel Khashabi" userId="62390808-c838-45e6-be59-d6fd0d208bc8" providerId="ADAL" clId="{08B92746-EC1A-3D4C-9798-5F669BB42AC9}" dt="2023-12-30T19:34:45.922" v="8133" actId="1036"/>
        <pc:sldMkLst>
          <pc:docMk/>
          <pc:sldMk cId="2746599738" sldId="2267"/>
        </pc:sldMkLst>
        <pc:spChg chg="del">
          <ac:chgData name="Daniel Khashabi" userId="62390808-c838-45e6-be59-d6fd0d208bc8" providerId="ADAL" clId="{08B92746-EC1A-3D4C-9798-5F669BB42AC9}" dt="2023-12-30T19:33:48.201" v="8123" actId="478"/>
          <ac:spMkLst>
            <pc:docMk/>
            <pc:sldMk cId="2746599738" sldId="2267"/>
            <ac:spMk id="2" creationId="{93FBF5BA-E1DA-8A72-C698-71153F5CA1D4}"/>
          </ac:spMkLst>
        </pc:spChg>
        <pc:spChg chg="mod">
          <ac:chgData name="Daniel Khashabi" userId="62390808-c838-45e6-be59-d6fd0d208bc8" providerId="ADAL" clId="{08B92746-EC1A-3D4C-9798-5F669BB42AC9}" dt="2023-12-30T19:34:40.628" v="8128" actId="20577"/>
          <ac:spMkLst>
            <pc:docMk/>
            <pc:sldMk cId="2746599738" sldId="2267"/>
            <ac:spMk id="3" creationId="{1EEB7E2C-AD96-D626-001B-6F78F9140ADB}"/>
          </ac:spMkLst>
        </pc:spChg>
        <pc:spChg chg="add del mod">
          <ac:chgData name="Daniel Khashabi" userId="62390808-c838-45e6-be59-d6fd0d208bc8" providerId="ADAL" clId="{08B92746-EC1A-3D4C-9798-5F669BB42AC9}" dt="2023-12-30T19:33:49.497" v="8124" actId="478"/>
          <ac:spMkLst>
            <pc:docMk/>
            <pc:sldMk cId="2746599738" sldId="2267"/>
            <ac:spMk id="7" creationId="{6C0D1F6D-8F70-1626-2091-0238C5F6767D}"/>
          </ac:spMkLst>
        </pc:spChg>
        <pc:spChg chg="add mod">
          <ac:chgData name="Daniel Khashabi" userId="62390808-c838-45e6-be59-d6fd0d208bc8" providerId="ADAL" clId="{08B92746-EC1A-3D4C-9798-5F669BB42AC9}" dt="2023-12-30T19:33:49.763" v="8125"/>
          <ac:spMkLst>
            <pc:docMk/>
            <pc:sldMk cId="2746599738" sldId="2267"/>
            <ac:spMk id="8" creationId="{3DB8D97F-861B-B980-9BDF-A2AF1B37D36D}"/>
          </ac:spMkLst>
        </pc:spChg>
        <pc:spChg chg="mod">
          <ac:chgData name="Daniel Khashabi" userId="62390808-c838-45e6-be59-d6fd0d208bc8" providerId="ADAL" clId="{08B92746-EC1A-3D4C-9798-5F669BB42AC9}" dt="2023-12-30T19:34:45.922" v="8133" actId="1036"/>
          <ac:spMkLst>
            <pc:docMk/>
            <pc:sldMk cId="2746599738" sldId="2267"/>
            <ac:spMk id="10" creationId="{38691DA3-5BB0-271E-0839-B3699040486D}"/>
          </ac:spMkLst>
        </pc:spChg>
      </pc:sldChg>
      <pc:sldChg chg="addSp delSp modSp add mod ord delAnim modAnim">
        <pc:chgData name="Daniel Khashabi" userId="62390808-c838-45e6-be59-d6fd0d208bc8" providerId="ADAL" clId="{08B92746-EC1A-3D4C-9798-5F669BB42AC9}" dt="2023-12-30T21:45:57.300" v="8720"/>
        <pc:sldMkLst>
          <pc:docMk/>
          <pc:sldMk cId="279187911" sldId="2268"/>
        </pc:sldMkLst>
        <pc:spChg chg="mod">
          <ac:chgData name="Daniel Khashabi" userId="62390808-c838-45e6-be59-d6fd0d208bc8" providerId="ADAL" clId="{08B92746-EC1A-3D4C-9798-5F669BB42AC9}" dt="2023-12-30T21:45:57.300" v="8720"/>
          <ac:spMkLst>
            <pc:docMk/>
            <pc:sldMk cId="279187911" sldId="2268"/>
            <ac:spMk id="2" creationId="{93FBF5BA-E1DA-8A72-C698-71153F5CA1D4}"/>
          </ac:spMkLst>
        </pc:spChg>
        <pc:spChg chg="del">
          <ac:chgData name="Daniel Khashabi" userId="62390808-c838-45e6-be59-d6fd0d208bc8" providerId="ADAL" clId="{08B92746-EC1A-3D4C-9798-5F669BB42AC9}" dt="2023-12-30T21:37:42.678" v="8502" actId="478"/>
          <ac:spMkLst>
            <pc:docMk/>
            <pc:sldMk cId="279187911" sldId="2268"/>
            <ac:spMk id="3" creationId="{1EEB7E2C-AD96-D626-001B-6F78F9140ADB}"/>
          </ac:spMkLst>
        </pc:spChg>
        <pc:spChg chg="del">
          <ac:chgData name="Daniel Khashabi" userId="62390808-c838-45e6-be59-d6fd0d208bc8" providerId="ADAL" clId="{08B92746-EC1A-3D4C-9798-5F669BB42AC9}" dt="2023-12-30T19:35:47.940" v="8169" actId="478"/>
          <ac:spMkLst>
            <pc:docMk/>
            <pc:sldMk cId="279187911" sldId="2268"/>
            <ac:spMk id="4" creationId="{ABD80C85-5E2E-1258-ADA7-BFCFB3BA8062}"/>
          </ac:spMkLst>
        </pc:spChg>
        <pc:spChg chg="del">
          <ac:chgData name="Daniel Khashabi" userId="62390808-c838-45e6-be59-d6fd0d208bc8" providerId="ADAL" clId="{08B92746-EC1A-3D4C-9798-5F669BB42AC9}" dt="2023-12-30T19:35:47.940" v="8169" actId="478"/>
          <ac:spMkLst>
            <pc:docMk/>
            <pc:sldMk cId="279187911" sldId="2268"/>
            <ac:spMk id="5" creationId="{289971BD-3D8E-A1B2-BBFC-53D22A13799B}"/>
          </ac:spMkLst>
        </pc:spChg>
        <pc:spChg chg="del">
          <ac:chgData name="Daniel Khashabi" userId="62390808-c838-45e6-be59-d6fd0d208bc8" providerId="ADAL" clId="{08B92746-EC1A-3D4C-9798-5F669BB42AC9}" dt="2023-12-30T19:35:47.940" v="8169" actId="478"/>
          <ac:spMkLst>
            <pc:docMk/>
            <pc:sldMk cId="279187911" sldId="2268"/>
            <ac:spMk id="6" creationId="{8164155D-C266-1E8E-D5BB-0A9C635B9CE0}"/>
          </ac:spMkLst>
        </pc:spChg>
        <pc:spChg chg="del">
          <ac:chgData name="Daniel Khashabi" userId="62390808-c838-45e6-be59-d6fd0d208bc8" providerId="ADAL" clId="{08B92746-EC1A-3D4C-9798-5F669BB42AC9}" dt="2023-12-30T19:37:40.170" v="8257" actId="478"/>
          <ac:spMkLst>
            <pc:docMk/>
            <pc:sldMk cId="279187911" sldId="2268"/>
            <ac:spMk id="7" creationId="{ADB15A58-CDD3-2F03-ABBB-7A89900AD297}"/>
          </ac:spMkLst>
        </pc:spChg>
        <pc:spChg chg="add mod">
          <ac:chgData name="Daniel Khashabi" userId="62390808-c838-45e6-be59-d6fd0d208bc8" providerId="ADAL" clId="{08B92746-EC1A-3D4C-9798-5F669BB42AC9}" dt="2023-12-30T19:36:25.605" v="8195"/>
          <ac:spMkLst>
            <pc:docMk/>
            <pc:sldMk cId="279187911" sldId="2268"/>
            <ac:spMk id="9" creationId="{49F2D7A6-6BA9-B617-14E4-1F1FA85F1F6A}"/>
          </ac:spMkLst>
        </pc:spChg>
        <pc:spChg chg="add mod">
          <ac:chgData name="Daniel Khashabi" userId="62390808-c838-45e6-be59-d6fd0d208bc8" providerId="ADAL" clId="{08B92746-EC1A-3D4C-9798-5F669BB42AC9}" dt="2023-12-30T19:35:50.143" v="8171" actId="1076"/>
          <ac:spMkLst>
            <pc:docMk/>
            <pc:sldMk cId="279187911" sldId="2268"/>
            <ac:spMk id="10" creationId="{5BE1A99C-8B15-3B5B-C07B-20E6CBED5E70}"/>
          </ac:spMkLst>
        </pc:spChg>
        <pc:spChg chg="add mod">
          <ac:chgData name="Daniel Khashabi" userId="62390808-c838-45e6-be59-d6fd0d208bc8" providerId="ADAL" clId="{08B92746-EC1A-3D4C-9798-5F669BB42AC9}" dt="2023-12-30T19:37:38.619" v="8256" actId="1038"/>
          <ac:spMkLst>
            <pc:docMk/>
            <pc:sldMk cId="279187911" sldId="2268"/>
            <ac:spMk id="12" creationId="{F87C247E-DA74-163B-CE93-78262DD63128}"/>
          </ac:spMkLst>
        </pc:spChg>
        <pc:spChg chg="add mod">
          <ac:chgData name="Daniel Khashabi" userId="62390808-c838-45e6-be59-d6fd0d208bc8" providerId="ADAL" clId="{08B92746-EC1A-3D4C-9798-5F669BB42AC9}" dt="2023-12-30T19:37:38.619" v="8256" actId="1038"/>
          <ac:spMkLst>
            <pc:docMk/>
            <pc:sldMk cId="279187911" sldId="2268"/>
            <ac:spMk id="14" creationId="{38A5A97D-62AB-0416-3477-949BDF614A00}"/>
          </ac:spMkLst>
        </pc:spChg>
        <pc:spChg chg="add mod">
          <ac:chgData name="Daniel Khashabi" userId="62390808-c838-45e6-be59-d6fd0d208bc8" providerId="ADAL" clId="{08B92746-EC1A-3D4C-9798-5F669BB42AC9}" dt="2023-12-30T19:35:50.143" v="8171" actId="1076"/>
          <ac:spMkLst>
            <pc:docMk/>
            <pc:sldMk cId="279187911" sldId="2268"/>
            <ac:spMk id="16" creationId="{442865A9-F3E0-2472-AFFA-4AC6F2CDC271}"/>
          </ac:spMkLst>
        </pc:spChg>
        <pc:spChg chg="add del mod">
          <ac:chgData name="Daniel Khashabi" userId="62390808-c838-45e6-be59-d6fd0d208bc8" providerId="ADAL" clId="{08B92746-EC1A-3D4C-9798-5F669BB42AC9}" dt="2023-12-30T21:38:42.807" v="8511" actId="478"/>
          <ac:spMkLst>
            <pc:docMk/>
            <pc:sldMk cId="279187911" sldId="2268"/>
            <ac:spMk id="17" creationId="{A6A804EB-FE8A-71D9-47D3-C47307023962}"/>
          </ac:spMkLst>
        </pc:spChg>
        <pc:spChg chg="add del mod">
          <ac:chgData name="Daniel Khashabi" userId="62390808-c838-45e6-be59-d6fd0d208bc8" providerId="ADAL" clId="{08B92746-EC1A-3D4C-9798-5F669BB42AC9}" dt="2023-12-30T19:40:30.034" v="8362" actId="21"/>
          <ac:spMkLst>
            <pc:docMk/>
            <pc:sldMk cId="279187911" sldId="2268"/>
            <ac:spMk id="20" creationId="{CC2DB50D-DD91-A328-8150-34D5FCB107FB}"/>
          </ac:spMkLst>
        </pc:spChg>
        <pc:spChg chg="add del mod">
          <ac:chgData name="Daniel Khashabi" userId="62390808-c838-45e6-be59-d6fd0d208bc8" providerId="ADAL" clId="{08B92746-EC1A-3D4C-9798-5F669BB42AC9}" dt="2023-12-30T19:38:38.891" v="8287" actId="478"/>
          <ac:spMkLst>
            <pc:docMk/>
            <pc:sldMk cId="279187911" sldId="2268"/>
            <ac:spMk id="23" creationId="{C4E23DC3-9982-0DFF-8669-15A25606350C}"/>
          </ac:spMkLst>
        </pc:spChg>
        <pc:spChg chg="add mod">
          <ac:chgData name="Daniel Khashabi" userId="62390808-c838-45e6-be59-d6fd0d208bc8" providerId="ADAL" clId="{08B92746-EC1A-3D4C-9798-5F669BB42AC9}" dt="2023-12-30T19:39:43.483" v="8336" actId="1035"/>
          <ac:spMkLst>
            <pc:docMk/>
            <pc:sldMk cId="279187911" sldId="2268"/>
            <ac:spMk id="25" creationId="{23530319-A2DA-C4DD-81B1-71BDFDBB3CB2}"/>
          </ac:spMkLst>
        </pc:spChg>
        <pc:spChg chg="add mod">
          <ac:chgData name="Daniel Khashabi" userId="62390808-c838-45e6-be59-d6fd0d208bc8" providerId="ADAL" clId="{08B92746-EC1A-3D4C-9798-5F669BB42AC9}" dt="2023-12-30T19:39:46.078" v="8340" actId="1036"/>
          <ac:spMkLst>
            <pc:docMk/>
            <pc:sldMk cId="279187911" sldId="2268"/>
            <ac:spMk id="26" creationId="{DE6E059F-908B-85C3-544B-93414E32851B}"/>
          </ac:spMkLst>
        </pc:spChg>
        <pc:spChg chg="add del mod">
          <ac:chgData name="Daniel Khashabi" userId="62390808-c838-45e6-be59-d6fd0d208bc8" providerId="ADAL" clId="{08B92746-EC1A-3D4C-9798-5F669BB42AC9}" dt="2023-12-30T19:38:22.946" v="8282" actId="478"/>
          <ac:spMkLst>
            <pc:docMk/>
            <pc:sldMk cId="279187911" sldId="2268"/>
            <ac:spMk id="28" creationId="{15618828-A1B9-B925-4893-1FD9252AFBA3}"/>
          </ac:spMkLst>
        </pc:spChg>
        <pc:spChg chg="add del mod">
          <ac:chgData name="Daniel Khashabi" userId="62390808-c838-45e6-be59-d6fd0d208bc8" providerId="ADAL" clId="{08B92746-EC1A-3D4C-9798-5F669BB42AC9}" dt="2023-12-30T19:40:13.083" v="8346" actId="478"/>
          <ac:spMkLst>
            <pc:docMk/>
            <pc:sldMk cId="279187911" sldId="2268"/>
            <ac:spMk id="29" creationId="{3FAEB697-204F-FBF1-6FB9-41148266991D}"/>
          </ac:spMkLst>
        </pc:spChg>
        <pc:spChg chg="add del mod">
          <ac:chgData name="Daniel Khashabi" userId="62390808-c838-45e6-be59-d6fd0d208bc8" providerId="ADAL" clId="{08B92746-EC1A-3D4C-9798-5F669BB42AC9}" dt="2023-12-30T19:40:13.083" v="8346" actId="478"/>
          <ac:spMkLst>
            <pc:docMk/>
            <pc:sldMk cId="279187911" sldId="2268"/>
            <ac:spMk id="30" creationId="{68E7DC2E-763F-E729-77F4-DF75E24B25DB}"/>
          </ac:spMkLst>
        </pc:spChg>
        <pc:spChg chg="add mod">
          <ac:chgData name="Daniel Khashabi" userId="62390808-c838-45e6-be59-d6fd0d208bc8" providerId="ADAL" clId="{08B92746-EC1A-3D4C-9798-5F669BB42AC9}" dt="2023-12-30T19:40:35.652" v="8371" actId="1036"/>
          <ac:spMkLst>
            <pc:docMk/>
            <pc:sldMk cId="279187911" sldId="2268"/>
            <ac:spMk id="31" creationId="{68AD1F14-553E-CD1A-617D-5C0E87CE7234}"/>
          </ac:spMkLst>
        </pc:spChg>
        <pc:spChg chg="add del mod">
          <ac:chgData name="Daniel Khashabi" userId="62390808-c838-45e6-be59-d6fd0d208bc8" providerId="ADAL" clId="{08B92746-EC1A-3D4C-9798-5F669BB42AC9}" dt="2023-12-30T21:37:44.058" v="8503" actId="478"/>
          <ac:spMkLst>
            <pc:docMk/>
            <pc:sldMk cId="279187911" sldId="2268"/>
            <ac:spMk id="33" creationId="{177F7E6C-BEC3-5276-B417-B26BDCDE9942}"/>
          </ac:spMkLst>
        </pc:spChg>
        <pc:spChg chg="add del mod">
          <ac:chgData name="Daniel Khashabi" userId="62390808-c838-45e6-be59-d6fd0d208bc8" providerId="ADAL" clId="{08B92746-EC1A-3D4C-9798-5F669BB42AC9}" dt="2023-12-30T21:37:47.579" v="8505" actId="478"/>
          <ac:spMkLst>
            <pc:docMk/>
            <pc:sldMk cId="279187911" sldId="2268"/>
            <ac:spMk id="34" creationId="{2BA55AFE-531D-7A25-3276-289970360D74}"/>
          </ac:spMkLst>
        </pc:spChg>
        <pc:spChg chg="add mod">
          <ac:chgData name="Daniel Khashabi" userId="62390808-c838-45e6-be59-d6fd0d208bc8" providerId="ADAL" clId="{08B92746-EC1A-3D4C-9798-5F669BB42AC9}" dt="2023-12-30T21:40:14.855" v="8522" actId="20577"/>
          <ac:spMkLst>
            <pc:docMk/>
            <pc:sldMk cId="279187911" sldId="2268"/>
            <ac:spMk id="36" creationId="{D50E3669-046B-C89A-29C0-FA9EDAA1E694}"/>
          </ac:spMkLst>
        </pc:spChg>
        <pc:spChg chg="add mod">
          <ac:chgData name="Daniel Khashabi" userId="62390808-c838-45e6-be59-d6fd0d208bc8" providerId="ADAL" clId="{08B92746-EC1A-3D4C-9798-5F669BB42AC9}" dt="2023-12-30T21:39:01.728" v="8518" actId="14100"/>
          <ac:spMkLst>
            <pc:docMk/>
            <pc:sldMk cId="279187911" sldId="2268"/>
            <ac:spMk id="37" creationId="{8CBF9D9F-083E-A754-0D4F-6A9A82458B03}"/>
          </ac:spMkLst>
        </pc:spChg>
        <pc:spChg chg="add mod">
          <ac:chgData name="Daniel Khashabi" userId="62390808-c838-45e6-be59-d6fd0d208bc8" providerId="ADAL" clId="{08B92746-EC1A-3D4C-9798-5F669BB42AC9}" dt="2023-12-30T21:38:57.643" v="8517" actId="1076"/>
          <ac:spMkLst>
            <pc:docMk/>
            <pc:sldMk cId="279187911" sldId="2268"/>
            <ac:spMk id="38" creationId="{26616ED4-A00E-DF6F-756F-714EAAE2696C}"/>
          </ac:spMkLst>
        </pc:spChg>
        <pc:grpChg chg="add mod">
          <ac:chgData name="Daniel Khashabi" userId="62390808-c838-45e6-be59-d6fd0d208bc8" providerId="ADAL" clId="{08B92746-EC1A-3D4C-9798-5F669BB42AC9}" dt="2023-12-30T19:36:11.242" v="8191" actId="1035"/>
          <ac:grpSpMkLst>
            <pc:docMk/>
            <pc:sldMk cId="279187911" sldId="2268"/>
            <ac:grpSpMk id="21" creationId="{9BF0BBED-D93E-7FDD-304A-1442521BE57A}"/>
          </ac:grpSpMkLst>
        </pc:grpChg>
        <pc:cxnChg chg="add mod">
          <ac:chgData name="Daniel Khashabi" userId="62390808-c838-45e6-be59-d6fd0d208bc8" providerId="ADAL" clId="{08B92746-EC1A-3D4C-9798-5F669BB42AC9}" dt="2023-12-30T19:35:50.143" v="8171" actId="1076"/>
          <ac:cxnSpMkLst>
            <pc:docMk/>
            <pc:sldMk cId="279187911" sldId="2268"/>
            <ac:cxnSpMk id="11" creationId="{8047F671-8F93-D3E2-9929-0C1102F0C5B7}"/>
          </ac:cxnSpMkLst>
        </pc:cxnChg>
        <pc:cxnChg chg="add mod">
          <ac:chgData name="Daniel Khashabi" userId="62390808-c838-45e6-be59-d6fd0d208bc8" providerId="ADAL" clId="{08B92746-EC1A-3D4C-9798-5F669BB42AC9}" dt="2023-12-30T19:39:50.822" v="8341" actId="1036"/>
          <ac:cxnSpMkLst>
            <pc:docMk/>
            <pc:sldMk cId="279187911" sldId="2268"/>
            <ac:cxnSpMk id="13" creationId="{E7D2EA8B-26A4-84E3-756C-64C438D84ACC}"/>
          </ac:cxnSpMkLst>
        </pc:cxnChg>
        <pc:cxnChg chg="add mod">
          <ac:chgData name="Daniel Khashabi" userId="62390808-c838-45e6-be59-d6fd0d208bc8" providerId="ADAL" clId="{08B92746-EC1A-3D4C-9798-5F669BB42AC9}" dt="2023-12-30T19:39:50.822" v="8341" actId="1036"/>
          <ac:cxnSpMkLst>
            <pc:docMk/>
            <pc:sldMk cId="279187911" sldId="2268"/>
            <ac:cxnSpMk id="15" creationId="{614F5AF5-7169-6D5D-AD48-5FEFFB2D6031}"/>
          </ac:cxnSpMkLst>
        </pc:cxnChg>
        <pc:cxnChg chg="add del mod">
          <ac:chgData name="Daniel Khashabi" userId="62390808-c838-45e6-be59-d6fd0d208bc8" providerId="ADAL" clId="{08B92746-EC1A-3D4C-9798-5F669BB42AC9}" dt="2023-12-30T21:38:47.275" v="8513" actId="478"/>
          <ac:cxnSpMkLst>
            <pc:docMk/>
            <pc:sldMk cId="279187911" sldId="2268"/>
            <ac:cxnSpMk id="18" creationId="{05FF94F4-1B23-9611-AC3D-B5F00436FEDB}"/>
          </ac:cxnSpMkLst>
        </pc:cxnChg>
        <pc:cxnChg chg="add del mod">
          <ac:chgData name="Daniel Khashabi" userId="62390808-c838-45e6-be59-d6fd0d208bc8" providerId="ADAL" clId="{08B92746-EC1A-3D4C-9798-5F669BB42AC9}" dt="2023-12-30T21:38:45.266" v="8512" actId="478"/>
          <ac:cxnSpMkLst>
            <pc:docMk/>
            <pc:sldMk cId="279187911" sldId="2268"/>
            <ac:cxnSpMk id="19" creationId="{CD4713AB-EA34-0615-1D87-8202F16BAF48}"/>
          </ac:cxnSpMkLst>
        </pc:cxnChg>
      </pc:sldChg>
      <pc:sldChg chg="addSp delSp modSp add del mod modAnim">
        <pc:chgData name="Daniel Khashabi" userId="62390808-c838-45e6-be59-d6fd0d208bc8" providerId="ADAL" clId="{08B92746-EC1A-3D4C-9798-5F669BB42AC9}" dt="2023-12-30T21:45:20.356" v="8713" actId="2696"/>
        <pc:sldMkLst>
          <pc:docMk/>
          <pc:sldMk cId="2404131934" sldId="2269"/>
        </pc:sldMkLst>
        <pc:spChg chg="mod">
          <ac:chgData name="Daniel Khashabi" userId="62390808-c838-45e6-be59-d6fd0d208bc8" providerId="ADAL" clId="{08B92746-EC1A-3D4C-9798-5F669BB42AC9}" dt="2023-12-30T19:41:11.964" v="8394" actId="20577"/>
          <ac:spMkLst>
            <pc:docMk/>
            <pc:sldMk cId="2404131934" sldId="2269"/>
            <ac:spMk id="2" creationId="{93FBF5BA-E1DA-8A72-C698-71153F5CA1D4}"/>
          </ac:spMkLst>
        </pc:spChg>
        <pc:spChg chg="mod">
          <ac:chgData name="Daniel Khashabi" userId="62390808-c838-45e6-be59-d6fd0d208bc8" providerId="ADAL" clId="{08B92746-EC1A-3D4C-9798-5F669BB42AC9}" dt="2023-12-30T19:39:57.429" v="8343"/>
          <ac:spMkLst>
            <pc:docMk/>
            <pc:sldMk cId="2404131934" sldId="2269"/>
            <ac:spMk id="5" creationId="{3BC51B96-B4B2-EFAA-380D-1977AE8A9682}"/>
          </ac:spMkLst>
        </pc:spChg>
        <pc:spChg chg="mod">
          <ac:chgData name="Daniel Khashabi" userId="62390808-c838-45e6-be59-d6fd0d208bc8" providerId="ADAL" clId="{08B92746-EC1A-3D4C-9798-5F669BB42AC9}" dt="2023-12-30T19:39:57.429" v="8343"/>
          <ac:spMkLst>
            <pc:docMk/>
            <pc:sldMk cId="2404131934" sldId="2269"/>
            <ac:spMk id="6" creationId="{3D511409-4650-58AC-A095-F8E4AC4A96F4}"/>
          </ac:spMkLst>
        </pc:spChg>
        <pc:spChg chg="del">
          <ac:chgData name="Daniel Khashabi" userId="62390808-c838-45e6-be59-d6fd0d208bc8" providerId="ADAL" clId="{08B92746-EC1A-3D4C-9798-5F669BB42AC9}" dt="2023-12-30T19:38:51.688" v="8297" actId="478"/>
          <ac:spMkLst>
            <pc:docMk/>
            <pc:sldMk cId="2404131934" sldId="2269"/>
            <ac:spMk id="16" creationId="{442865A9-F3E0-2472-AFFA-4AC6F2CDC271}"/>
          </ac:spMkLst>
        </pc:spChg>
        <pc:spChg chg="mod">
          <ac:chgData name="Daniel Khashabi" userId="62390808-c838-45e6-be59-d6fd0d208bc8" providerId="ADAL" clId="{08B92746-EC1A-3D4C-9798-5F669BB42AC9}" dt="2023-12-30T19:39:21.550" v="8308" actId="208"/>
          <ac:spMkLst>
            <pc:docMk/>
            <pc:sldMk cId="2404131934" sldId="2269"/>
            <ac:spMk id="17" creationId="{A6A804EB-FE8A-71D9-47D3-C47307023962}"/>
          </ac:spMkLst>
        </pc:spChg>
        <pc:spChg chg="del">
          <ac:chgData name="Daniel Khashabi" userId="62390808-c838-45e6-be59-d6fd0d208bc8" providerId="ADAL" clId="{08B92746-EC1A-3D4C-9798-5F669BB42AC9}" dt="2023-12-30T19:38:50.384" v="8296" actId="478"/>
          <ac:spMkLst>
            <pc:docMk/>
            <pc:sldMk cId="2404131934" sldId="2269"/>
            <ac:spMk id="20" creationId="{CC2DB50D-DD91-A328-8150-34D5FCB107FB}"/>
          </ac:spMkLst>
        </pc:spChg>
        <pc:spChg chg="mod">
          <ac:chgData name="Daniel Khashabi" userId="62390808-c838-45e6-be59-d6fd0d208bc8" providerId="ADAL" clId="{08B92746-EC1A-3D4C-9798-5F669BB42AC9}" dt="2023-12-30T19:39:57.429" v="8343"/>
          <ac:spMkLst>
            <pc:docMk/>
            <pc:sldMk cId="2404131934" sldId="2269"/>
            <ac:spMk id="22" creationId="{C6B4814D-9F8A-7C6B-0DEB-FB1CDE1ED1F3}"/>
          </ac:spMkLst>
        </pc:spChg>
        <pc:spChg chg="mod">
          <ac:chgData name="Daniel Khashabi" userId="62390808-c838-45e6-be59-d6fd0d208bc8" providerId="ADAL" clId="{08B92746-EC1A-3D4C-9798-5F669BB42AC9}" dt="2023-12-30T19:39:57.429" v="8343"/>
          <ac:spMkLst>
            <pc:docMk/>
            <pc:sldMk cId="2404131934" sldId="2269"/>
            <ac:spMk id="24" creationId="{C24225D7-A55D-D27F-9AEA-E42B6681E648}"/>
          </ac:spMkLst>
        </pc:spChg>
        <pc:spChg chg="del">
          <ac:chgData name="Daniel Khashabi" userId="62390808-c838-45e6-be59-d6fd0d208bc8" providerId="ADAL" clId="{08B92746-EC1A-3D4C-9798-5F669BB42AC9}" dt="2023-12-30T19:40:53.354" v="8374" actId="478"/>
          <ac:spMkLst>
            <pc:docMk/>
            <pc:sldMk cId="2404131934" sldId="2269"/>
            <ac:spMk id="25" creationId="{23530319-A2DA-C4DD-81B1-71BDFDBB3CB2}"/>
          </ac:spMkLst>
        </pc:spChg>
        <pc:spChg chg="del">
          <ac:chgData name="Daniel Khashabi" userId="62390808-c838-45e6-be59-d6fd0d208bc8" providerId="ADAL" clId="{08B92746-EC1A-3D4C-9798-5F669BB42AC9}" dt="2023-12-30T19:40:53.354" v="8374" actId="478"/>
          <ac:spMkLst>
            <pc:docMk/>
            <pc:sldMk cId="2404131934" sldId="2269"/>
            <ac:spMk id="26" creationId="{DE6E059F-908B-85C3-544B-93414E32851B}"/>
          </ac:spMkLst>
        </pc:spChg>
        <pc:spChg chg="del mod">
          <ac:chgData name="Daniel Khashabi" userId="62390808-c838-45e6-be59-d6fd0d208bc8" providerId="ADAL" clId="{08B92746-EC1A-3D4C-9798-5F669BB42AC9}" dt="2023-12-30T19:40:01.778" v="8345" actId="478"/>
          <ac:spMkLst>
            <pc:docMk/>
            <pc:sldMk cId="2404131934" sldId="2269"/>
            <ac:spMk id="28" creationId="{FD967ADD-88A8-7972-5219-0D1BE7641E27}"/>
          </ac:spMkLst>
        </pc:spChg>
        <pc:spChg chg="mod">
          <ac:chgData name="Daniel Khashabi" userId="62390808-c838-45e6-be59-d6fd0d208bc8" providerId="ADAL" clId="{08B92746-EC1A-3D4C-9798-5F669BB42AC9}" dt="2023-12-30T19:38:55.844" v="8298" actId="1076"/>
          <ac:spMkLst>
            <pc:docMk/>
            <pc:sldMk cId="2404131934" sldId="2269"/>
            <ac:spMk id="29" creationId="{3FAEB697-204F-FBF1-6FB9-41148266991D}"/>
          </ac:spMkLst>
        </pc:spChg>
        <pc:spChg chg="mod">
          <ac:chgData name="Daniel Khashabi" userId="62390808-c838-45e6-be59-d6fd0d208bc8" providerId="ADAL" clId="{08B92746-EC1A-3D4C-9798-5F669BB42AC9}" dt="2023-12-30T19:39:01.419" v="8303" actId="1037"/>
          <ac:spMkLst>
            <pc:docMk/>
            <pc:sldMk cId="2404131934" sldId="2269"/>
            <ac:spMk id="30" creationId="{68E7DC2E-763F-E729-77F4-DF75E24B25DB}"/>
          </ac:spMkLst>
        </pc:spChg>
        <pc:spChg chg="mod">
          <ac:chgData name="Daniel Khashabi" userId="62390808-c838-45e6-be59-d6fd0d208bc8" providerId="ADAL" clId="{08B92746-EC1A-3D4C-9798-5F669BB42AC9}" dt="2023-12-30T19:39:57.429" v="8343"/>
          <ac:spMkLst>
            <pc:docMk/>
            <pc:sldMk cId="2404131934" sldId="2269"/>
            <ac:spMk id="31" creationId="{4F18730C-B3AD-A744-B7C2-534E3DC75AEA}"/>
          </ac:spMkLst>
        </pc:spChg>
        <pc:spChg chg="del mod">
          <ac:chgData name="Daniel Khashabi" userId="62390808-c838-45e6-be59-d6fd0d208bc8" providerId="ADAL" clId="{08B92746-EC1A-3D4C-9798-5F669BB42AC9}" dt="2023-12-30T19:39:59.913" v="8344" actId="478"/>
          <ac:spMkLst>
            <pc:docMk/>
            <pc:sldMk cId="2404131934" sldId="2269"/>
            <ac:spMk id="34" creationId="{F7936DC3-4F99-0A58-8F71-5497389DE973}"/>
          </ac:spMkLst>
        </pc:spChg>
        <pc:spChg chg="add mod">
          <ac:chgData name="Daniel Khashabi" userId="62390808-c838-45e6-be59-d6fd0d208bc8" providerId="ADAL" clId="{08B92746-EC1A-3D4C-9798-5F669BB42AC9}" dt="2023-12-30T19:40:53.641" v="8375"/>
          <ac:spMkLst>
            <pc:docMk/>
            <pc:sldMk cId="2404131934" sldId="2269"/>
            <ac:spMk id="35" creationId="{FD983E85-7767-C8DC-6029-08A2D506AC3B}"/>
          </ac:spMkLst>
        </pc:spChg>
        <pc:spChg chg="add mod">
          <ac:chgData name="Daniel Khashabi" userId="62390808-c838-45e6-be59-d6fd0d208bc8" providerId="ADAL" clId="{08B92746-EC1A-3D4C-9798-5F669BB42AC9}" dt="2023-12-30T19:40:53.641" v="8375"/>
          <ac:spMkLst>
            <pc:docMk/>
            <pc:sldMk cId="2404131934" sldId="2269"/>
            <ac:spMk id="36" creationId="{D328EC12-0902-4361-E858-677D2B4382C1}"/>
          </ac:spMkLst>
        </pc:spChg>
        <pc:spChg chg="add del">
          <ac:chgData name="Daniel Khashabi" userId="62390808-c838-45e6-be59-d6fd0d208bc8" providerId="ADAL" clId="{08B92746-EC1A-3D4C-9798-5F669BB42AC9}" dt="2023-12-30T19:44:09.756" v="8447" actId="22"/>
          <ac:spMkLst>
            <pc:docMk/>
            <pc:sldMk cId="2404131934" sldId="2269"/>
            <ac:spMk id="38" creationId="{FBCD6D97-43D1-6F24-40B3-81D06BB4A1C1}"/>
          </ac:spMkLst>
        </pc:spChg>
        <pc:spChg chg="add mod">
          <ac:chgData name="Daniel Khashabi" userId="62390808-c838-45e6-be59-d6fd0d208bc8" providerId="ADAL" clId="{08B92746-EC1A-3D4C-9798-5F669BB42AC9}" dt="2023-12-30T19:44:57.901" v="8455" actId="14100"/>
          <ac:spMkLst>
            <pc:docMk/>
            <pc:sldMk cId="2404131934" sldId="2269"/>
            <ac:spMk id="39" creationId="{9436BBFA-5C6D-572D-1A41-0D43ED49DF82}"/>
          </ac:spMkLst>
        </pc:spChg>
        <pc:grpChg chg="add mod">
          <ac:chgData name="Daniel Khashabi" userId="62390808-c838-45e6-be59-d6fd0d208bc8" providerId="ADAL" clId="{08B92746-EC1A-3D4C-9798-5F669BB42AC9}" dt="2023-12-30T19:39:57.429" v="8343"/>
          <ac:grpSpMkLst>
            <pc:docMk/>
            <pc:sldMk cId="2404131934" sldId="2269"/>
            <ac:grpSpMk id="4" creationId="{65D62466-D222-36B7-89DC-728A71B37C14}"/>
          </ac:grpSpMkLst>
        </pc:grpChg>
        <pc:grpChg chg="del">
          <ac:chgData name="Daniel Khashabi" userId="62390808-c838-45e6-be59-d6fd0d208bc8" providerId="ADAL" clId="{08B92746-EC1A-3D4C-9798-5F669BB42AC9}" dt="2023-12-30T19:39:57.120" v="8342" actId="478"/>
          <ac:grpSpMkLst>
            <pc:docMk/>
            <pc:sldMk cId="2404131934" sldId="2269"/>
            <ac:grpSpMk id="21" creationId="{9BF0BBED-D93E-7FDD-304A-1442521BE57A}"/>
          </ac:grpSpMkLst>
        </pc:grpChg>
        <pc:cxnChg chg="mod">
          <ac:chgData name="Daniel Khashabi" userId="62390808-c838-45e6-be59-d6fd0d208bc8" providerId="ADAL" clId="{08B92746-EC1A-3D4C-9798-5F669BB42AC9}" dt="2023-12-30T19:39:57.429" v="8343"/>
          <ac:cxnSpMkLst>
            <pc:docMk/>
            <pc:sldMk cId="2404131934" sldId="2269"/>
            <ac:cxnSpMk id="7" creationId="{BEF88470-03E9-73B0-E60C-506FBE157C64}"/>
          </ac:cxnSpMkLst>
        </pc:cxnChg>
        <pc:cxnChg chg="mod">
          <ac:chgData name="Daniel Khashabi" userId="62390808-c838-45e6-be59-d6fd0d208bc8" providerId="ADAL" clId="{08B92746-EC1A-3D4C-9798-5F669BB42AC9}" dt="2023-12-30T19:39:57.120" v="8342" actId="478"/>
          <ac:cxnSpMkLst>
            <pc:docMk/>
            <pc:sldMk cId="2404131934" sldId="2269"/>
            <ac:cxnSpMk id="18" creationId="{05FF94F4-1B23-9611-AC3D-B5F00436FEDB}"/>
          </ac:cxnSpMkLst>
        </pc:cxnChg>
        <pc:cxnChg chg="mod">
          <ac:chgData name="Daniel Khashabi" userId="62390808-c838-45e6-be59-d6fd0d208bc8" providerId="ADAL" clId="{08B92746-EC1A-3D4C-9798-5F669BB42AC9}" dt="2023-12-30T19:38:50.384" v="8296" actId="478"/>
          <ac:cxnSpMkLst>
            <pc:docMk/>
            <pc:sldMk cId="2404131934" sldId="2269"/>
            <ac:cxnSpMk id="19" creationId="{CD4713AB-EA34-0615-1D87-8202F16BAF48}"/>
          </ac:cxnSpMkLst>
        </pc:cxnChg>
        <pc:cxnChg chg="mod">
          <ac:chgData name="Daniel Khashabi" userId="62390808-c838-45e6-be59-d6fd0d208bc8" providerId="ADAL" clId="{08B92746-EC1A-3D4C-9798-5F669BB42AC9}" dt="2023-12-30T19:39:57.429" v="8343"/>
          <ac:cxnSpMkLst>
            <pc:docMk/>
            <pc:sldMk cId="2404131934" sldId="2269"/>
            <ac:cxnSpMk id="23" creationId="{E70BF924-419D-AD52-EDDA-E843ACE91DF0}"/>
          </ac:cxnSpMkLst>
        </pc:cxnChg>
        <pc:cxnChg chg="mod">
          <ac:chgData name="Daniel Khashabi" userId="62390808-c838-45e6-be59-d6fd0d208bc8" providerId="ADAL" clId="{08B92746-EC1A-3D4C-9798-5F669BB42AC9}" dt="2023-12-30T19:39:57.429" v="8343"/>
          <ac:cxnSpMkLst>
            <pc:docMk/>
            <pc:sldMk cId="2404131934" sldId="2269"/>
            <ac:cxnSpMk id="27" creationId="{259AB89D-8FA6-502A-1E20-6B82466F49EB}"/>
          </ac:cxnSpMkLst>
        </pc:cxnChg>
        <pc:cxnChg chg="mod">
          <ac:chgData name="Daniel Khashabi" userId="62390808-c838-45e6-be59-d6fd0d208bc8" providerId="ADAL" clId="{08B92746-EC1A-3D4C-9798-5F669BB42AC9}" dt="2023-12-30T19:39:57.429" v="8343"/>
          <ac:cxnSpMkLst>
            <pc:docMk/>
            <pc:sldMk cId="2404131934" sldId="2269"/>
            <ac:cxnSpMk id="32" creationId="{5BE76FB4-9E4C-5BB6-05A8-84FAC1FF35EE}"/>
          </ac:cxnSpMkLst>
        </pc:cxnChg>
        <pc:cxnChg chg="mod">
          <ac:chgData name="Daniel Khashabi" userId="62390808-c838-45e6-be59-d6fd0d208bc8" providerId="ADAL" clId="{08B92746-EC1A-3D4C-9798-5F669BB42AC9}" dt="2023-12-30T19:39:59.913" v="8344" actId="478"/>
          <ac:cxnSpMkLst>
            <pc:docMk/>
            <pc:sldMk cId="2404131934" sldId="2269"/>
            <ac:cxnSpMk id="33" creationId="{B237D588-9FFC-9527-AA02-92B39F4E1A31}"/>
          </ac:cxnSpMkLst>
        </pc:cxnChg>
      </pc:sldChg>
      <pc:sldChg chg="modSp add mod">
        <pc:chgData name="Daniel Khashabi" userId="62390808-c838-45e6-be59-d6fd0d208bc8" providerId="ADAL" clId="{08B92746-EC1A-3D4C-9798-5F669BB42AC9}" dt="2023-12-30T19:43:19.210" v="8437" actId="20577"/>
        <pc:sldMkLst>
          <pc:docMk/>
          <pc:sldMk cId="3351780953" sldId="2270"/>
        </pc:sldMkLst>
        <pc:spChg chg="mod">
          <ac:chgData name="Daniel Khashabi" userId="62390808-c838-45e6-be59-d6fd0d208bc8" providerId="ADAL" clId="{08B92746-EC1A-3D4C-9798-5F669BB42AC9}" dt="2023-12-30T19:43:19.210" v="8437" actId="20577"/>
          <ac:spMkLst>
            <pc:docMk/>
            <pc:sldMk cId="3351780953" sldId="2270"/>
            <ac:spMk id="3" creationId="{623F971D-BF7F-93B8-14FE-E4E30CBE1B2D}"/>
          </ac:spMkLst>
        </pc:spChg>
      </pc:sldChg>
      <pc:sldChg chg="delSp add del mod">
        <pc:chgData name="Daniel Khashabi" userId="62390808-c838-45e6-be59-d6fd0d208bc8" providerId="ADAL" clId="{08B92746-EC1A-3D4C-9798-5F669BB42AC9}" dt="2023-12-30T21:38:09.647" v="8509" actId="2696"/>
        <pc:sldMkLst>
          <pc:docMk/>
          <pc:sldMk cId="50999063" sldId="2271"/>
        </pc:sldMkLst>
        <pc:spChg chg="del">
          <ac:chgData name="Daniel Khashabi" userId="62390808-c838-45e6-be59-d6fd0d208bc8" providerId="ADAL" clId="{08B92746-EC1A-3D4C-9798-5F669BB42AC9}" dt="2023-12-30T21:37:17.647" v="8499" actId="478"/>
          <ac:spMkLst>
            <pc:docMk/>
            <pc:sldMk cId="50999063" sldId="2271"/>
            <ac:spMk id="11" creationId="{4F578D00-170D-02D0-270F-781DCD935BD0}"/>
          </ac:spMkLst>
        </pc:spChg>
        <pc:spChg chg="del">
          <ac:chgData name="Daniel Khashabi" userId="62390808-c838-45e6-be59-d6fd0d208bc8" providerId="ADAL" clId="{08B92746-EC1A-3D4C-9798-5F669BB42AC9}" dt="2023-12-30T21:37:17.647" v="8499" actId="478"/>
          <ac:spMkLst>
            <pc:docMk/>
            <pc:sldMk cId="50999063" sldId="2271"/>
            <ac:spMk id="12" creationId="{91296930-0005-B6AF-AA84-DE1D7A9BBB2D}"/>
          </ac:spMkLst>
        </pc:spChg>
        <pc:spChg chg="del">
          <ac:chgData name="Daniel Khashabi" userId="62390808-c838-45e6-be59-d6fd0d208bc8" providerId="ADAL" clId="{08B92746-EC1A-3D4C-9798-5F669BB42AC9}" dt="2023-12-30T21:37:17.647" v="8499" actId="478"/>
          <ac:spMkLst>
            <pc:docMk/>
            <pc:sldMk cId="50999063" sldId="2271"/>
            <ac:spMk id="13" creationId="{9B8AAEC2-9996-8E31-BEB5-C9D6C96D4F93}"/>
          </ac:spMkLst>
        </pc:spChg>
        <pc:spChg chg="del">
          <ac:chgData name="Daniel Khashabi" userId="62390808-c838-45e6-be59-d6fd0d208bc8" providerId="ADAL" clId="{08B92746-EC1A-3D4C-9798-5F669BB42AC9}" dt="2023-12-30T21:37:21.237" v="8500" actId="478"/>
          <ac:spMkLst>
            <pc:docMk/>
            <pc:sldMk cId="50999063" sldId="2271"/>
            <ac:spMk id="15" creationId="{F17F3128-140C-70F9-F96B-0D3165F044DC}"/>
          </ac:spMkLst>
        </pc:spChg>
        <pc:spChg chg="del">
          <ac:chgData name="Daniel Khashabi" userId="62390808-c838-45e6-be59-d6fd0d208bc8" providerId="ADAL" clId="{08B92746-EC1A-3D4C-9798-5F669BB42AC9}" dt="2023-12-30T21:37:21.237" v="8500" actId="478"/>
          <ac:spMkLst>
            <pc:docMk/>
            <pc:sldMk cId="50999063" sldId="2271"/>
            <ac:spMk id="16" creationId="{C1247B35-5925-B187-A7BA-EDC9FA368AF0}"/>
          </ac:spMkLst>
        </pc:spChg>
        <pc:spChg chg="del">
          <ac:chgData name="Daniel Khashabi" userId="62390808-c838-45e6-be59-d6fd0d208bc8" providerId="ADAL" clId="{08B92746-EC1A-3D4C-9798-5F669BB42AC9}" dt="2023-12-30T21:37:21.237" v="8500" actId="478"/>
          <ac:spMkLst>
            <pc:docMk/>
            <pc:sldMk cId="50999063" sldId="2271"/>
            <ac:spMk id="20" creationId="{92E7FA93-A42F-2C40-C7BD-5D42AFD27F47}"/>
          </ac:spMkLst>
        </pc:spChg>
        <pc:spChg chg="del">
          <ac:chgData name="Daniel Khashabi" userId="62390808-c838-45e6-be59-d6fd0d208bc8" providerId="ADAL" clId="{08B92746-EC1A-3D4C-9798-5F669BB42AC9}" dt="2023-12-30T21:37:21.237" v="8500" actId="478"/>
          <ac:spMkLst>
            <pc:docMk/>
            <pc:sldMk cId="50999063" sldId="2271"/>
            <ac:spMk id="21" creationId="{EF87413C-1F79-D93A-A900-95FA6B8B1618}"/>
          </ac:spMkLst>
        </pc:spChg>
      </pc:sldChg>
      <pc:sldChg chg="add del">
        <pc:chgData name="Daniel Khashabi" userId="62390808-c838-45e6-be59-d6fd0d208bc8" providerId="ADAL" clId="{08B92746-EC1A-3D4C-9798-5F669BB42AC9}" dt="2023-12-30T21:44:15.106" v="8621" actId="2696"/>
        <pc:sldMkLst>
          <pc:docMk/>
          <pc:sldMk cId="20332688" sldId="2272"/>
        </pc:sldMkLst>
      </pc:sldChg>
      <pc:sldChg chg="delSp add del mod">
        <pc:chgData name="Daniel Khashabi" userId="62390808-c838-45e6-be59-d6fd0d208bc8" providerId="ADAL" clId="{08B92746-EC1A-3D4C-9798-5F669BB42AC9}" dt="2023-12-30T21:44:05.078" v="8620" actId="2696"/>
        <pc:sldMkLst>
          <pc:docMk/>
          <pc:sldMk cId="2386107494" sldId="2273"/>
        </pc:sldMkLst>
        <pc:spChg chg="del">
          <ac:chgData name="Daniel Khashabi" userId="62390808-c838-45e6-be59-d6fd0d208bc8" providerId="ADAL" clId="{08B92746-EC1A-3D4C-9798-5F669BB42AC9}" dt="2023-12-30T21:39:43.377" v="8520" actId="478"/>
          <ac:spMkLst>
            <pc:docMk/>
            <pc:sldMk cId="2386107494" sldId="2273"/>
            <ac:spMk id="37" creationId="{8CBF9D9F-083E-A754-0D4F-6A9A82458B03}"/>
          </ac:spMkLst>
        </pc:spChg>
        <pc:spChg chg="del">
          <ac:chgData name="Daniel Khashabi" userId="62390808-c838-45e6-be59-d6fd0d208bc8" providerId="ADAL" clId="{08B92746-EC1A-3D4C-9798-5F669BB42AC9}" dt="2023-12-30T21:39:43.377" v="8520" actId="478"/>
          <ac:spMkLst>
            <pc:docMk/>
            <pc:sldMk cId="2386107494" sldId="2273"/>
            <ac:spMk id="38" creationId="{26616ED4-A00E-DF6F-756F-714EAAE2696C}"/>
          </ac:spMkLst>
        </pc:spChg>
      </pc:sldChg>
      <pc:sldChg chg="addSp delSp modSp add mod modAnim">
        <pc:chgData name="Daniel Khashabi" userId="62390808-c838-45e6-be59-d6fd0d208bc8" providerId="ADAL" clId="{08B92746-EC1A-3D4C-9798-5F669BB42AC9}" dt="2023-12-30T21:46:14.606" v="8724" actId="27636"/>
        <pc:sldMkLst>
          <pc:docMk/>
          <pc:sldMk cId="1545288751" sldId="2274"/>
        </pc:sldMkLst>
        <pc:spChg chg="mod">
          <ac:chgData name="Daniel Khashabi" userId="62390808-c838-45e6-be59-d6fd0d208bc8" providerId="ADAL" clId="{08B92746-EC1A-3D4C-9798-5F669BB42AC9}" dt="2023-12-30T21:46:14.606" v="8724" actId="27636"/>
          <ac:spMkLst>
            <pc:docMk/>
            <pc:sldMk cId="1545288751" sldId="2274"/>
            <ac:spMk id="2" creationId="{93FBF5BA-E1DA-8A72-C698-71153F5CA1D4}"/>
          </ac:spMkLst>
        </pc:spChg>
        <pc:spChg chg="add mod">
          <ac:chgData name="Daniel Khashabi" userId="62390808-c838-45e6-be59-d6fd0d208bc8" providerId="ADAL" clId="{08B92746-EC1A-3D4C-9798-5F669BB42AC9}" dt="2023-12-30T21:40:57.004" v="8542" actId="1038"/>
          <ac:spMkLst>
            <pc:docMk/>
            <pc:sldMk cId="1545288751" sldId="2274"/>
            <ac:spMk id="3" creationId="{D2E342DA-8C3F-C862-5B22-4585AD9CA127}"/>
          </ac:spMkLst>
        </pc:spChg>
        <pc:spChg chg="del">
          <ac:chgData name="Daniel Khashabi" userId="62390808-c838-45e6-be59-d6fd0d208bc8" providerId="ADAL" clId="{08B92746-EC1A-3D4C-9798-5F669BB42AC9}" dt="2023-12-30T21:41:09.650" v="8543" actId="478"/>
          <ac:spMkLst>
            <pc:docMk/>
            <pc:sldMk cId="1545288751" sldId="2274"/>
            <ac:spMk id="16" creationId="{442865A9-F3E0-2472-AFFA-4AC6F2CDC271}"/>
          </ac:spMkLst>
        </pc:spChg>
        <pc:spChg chg="mod">
          <ac:chgData name="Daniel Khashabi" userId="62390808-c838-45e6-be59-d6fd0d208bc8" providerId="ADAL" clId="{08B92746-EC1A-3D4C-9798-5F669BB42AC9}" dt="2023-12-30T21:41:29.241" v="8556" actId="1035"/>
          <ac:spMkLst>
            <pc:docMk/>
            <pc:sldMk cId="1545288751" sldId="2274"/>
            <ac:spMk id="31" creationId="{68AD1F14-553E-CD1A-617D-5C0E87CE7234}"/>
          </ac:spMkLst>
        </pc:spChg>
        <pc:spChg chg="mod">
          <ac:chgData name="Daniel Khashabi" userId="62390808-c838-45e6-be59-d6fd0d208bc8" providerId="ADAL" clId="{08B92746-EC1A-3D4C-9798-5F669BB42AC9}" dt="2023-12-30T21:41:41.280" v="8578" actId="20577"/>
          <ac:spMkLst>
            <pc:docMk/>
            <pc:sldMk cId="1545288751" sldId="2274"/>
            <ac:spMk id="36" creationId="{D50E3669-046B-C89A-29C0-FA9EDAA1E694}"/>
          </ac:spMkLst>
        </pc:spChg>
        <pc:spChg chg="del">
          <ac:chgData name="Daniel Khashabi" userId="62390808-c838-45e6-be59-d6fd0d208bc8" providerId="ADAL" clId="{08B92746-EC1A-3D4C-9798-5F669BB42AC9}" dt="2023-12-30T21:40:47.300" v="8528" actId="478"/>
          <ac:spMkLst>
            <pc:docMk/>
            <pc:sldMk cId="1545288751" sldId="2274"/>
            <ac:spMk id="37" creationId="{8CBF9D9F-083E-A754-0D4F-6A9A82458B03}"/>
          </ac:spMkLst>
        </pc:spChg>
        <pc:spChg chg="del">
          <ac:chgData name="Daniel Khashabi" userId="62390808-c838-45e6-be59-d6fd0d208bc8" providerId="ADAL" clId="{08B92746-EC1A-3D4C-9798-5F669BB42AC9}" dt="2023-12-30T21:40:47.300" v="8528" actId="478"/>
          <ac:spMkLst>
            <pc:docMk/>
            <pc:sldMk cId="1545288751" sldId="2274"/>
            <ac:spMk id="38" creationId="{26616ED4-A00E-DF6F-756F-714EAAE2696C}"/>
          </ac:spMkLst>
        </pc:spChg>
      </pc:sldChg>
      <pc:sldChg chg="addSp delSp modSp add mod">
        <pc:chgData name="Daniel Khashabi" userId="62390808-c838-45e6-be59-d6fd0d208bc8" providerId="ADAL" clId="{08B92746-EC1A-3D4C-9798-5F669BB42AC9}" dt="2023-12-30T21:45:59.737" v="8721"/>
        <pc:sldMkLst>
          <pc:docMk/>
          <pc:sldMk cId="286814610" sldId="2275"/>
        </pc:sldMkLst>
        <pc:spChg chg="mod">
          <ac:chgData name="Daniel Khashabi" userId="62390808-c838-45e6-be59-d6fd0d208bc8" providerId="ADAL" clId="{08B92746-EC1A-3D4C-9798-5F669BB42AC9}" dt="2023-12-30T21:45:59.737" v="8721"/>
          <ac:spMkLst>
            <pc:docMk/>
            <pc:sldMk cId="286814610" sldId="2275"/>
            <ac:spMk id="2" creationId="{93FBF5BA-E1DA-8A72-C698-71153F5CA1D4}"/>
          </ac:spMkLst>
        </pc:spChg>
        <pc:spChg chg="mod">
          <ac:chgData name="Daniel Khashabi" userId="62390808-c838-45e6-be59-d6fd0d208bc8" providerId="ADAL" clId="{08B92746-EC1A-3D4C-9798-5F669BB42AC9}" dt="2023-12-30T21:42:33.933" v="8585"/>
          <ac:spMkLst>
            <pc:docMk/>
            <pc:sldMk cId="286814610" sldId="2275"/>
            <ac:spMk id="4" creationId="{B08D8192-E767-CAC2-4825-B10D6F954247}"/>
          </ac:spMkLst>
        </pc:spChg>
        <pc:spChg chg="mod">
          <ac:chgData name="Daniel Khashabi" userId="62390808-c838-45e6-be59-d6fd0d208bc8" providerId="ADAL" clId="{08B92746-EC1A-3D4C-9798-5F669BB42AC9}" dt="2023-12-30T21:42:33.933" v="8585"/>
          <ac:spMkLst>
            <pc:docMk/>
            <pc:sldMk cId="286814610" sldId="2275"/>
            <ac:spMk id="5" creationId="{6D58D304-CF4B-B5CD-1D55-A9E634FDFEA1}"/>
          </ac:spMkLst>
        </pc:spChg>
        <pc:spChg chg="mod">
          <ac:chgData name="Daniel Khashabi" userId="62390808-c838-45e6-be59-d6fd0d208bc8" providerId="ADAL" clId="{08B92746-EC1A-3D4C-9798-5F669BB42AC9}" dt="2023-12-30T21:42:33.933" v="8585"/>
          <ac:spMkLst>
            <pc:docMk/>
            <pc:sldMk cId="286814610" sldId="2275"/>
            <ac:spMk id="7" creationId="{DFFE5972-AD0F-0285-C4AB-F1D12A4BE7B2}"/>
          </ac:spMkLst>
        </pc:spChg>
        <pc:spChg chg="mod">
          <ac:chgData name="Daniel Khashabi" userId="62390808-c838-45e6-be59-d6fd0d208bc8" providerId="ADAL" clId="{08B92746-EC1A-3D4C-9798-5F669BB42AC9}" dt="2023-12-30T21:42:33.933" v="8585"/>
          <ac:spMkLst>
            <pc:docMk/>
            <pc:sldMk cId="286814610" sldId="2275"/>
            <ac:spMk id="18" creationId="{28151601-C7B7-1729-E09C-CE5315B790D2}"/>
          </ac:spMkLst>
        </pc:spChg>
        <pc:spChg chg="mod">
          <ac:chgData name="Daniel Khashabi" userId="62390808-c838-45e6-be59-d6fd0d208bc8" providerId="ADAL" clId="{08B92746-EC1A-3D4C-9798-5F669BB42AC9}" dt="2023-12-30T21:42:33.933" v="8585"/>
          <ac:spMkLst>
            <pc:docMk/>
            <pc:sldMk cId="286814610" sldId="2275"/>
            <ac:spMk id="20" creationId="{016EC23B-F3FE-4C82-AF5B-748841994BCF}"/>
          </ac:spMkLst>
        </pc:spChg>
        <pc:spChg chg="mod">
          <ac:chgData name="Daniel Khashabi" userId="62390808-c838-45e6-be59-d6fd0d208bc8" providerId="ADAL" clId="{08B92746-EC1A-3D4C-9798-5F669BB42AC9}" dt="2023-12-30T21:43:28" v="8604" actId="1036"/>
          <ac:spMkLst>
            <pc:docMk/>
            <pc:sldMk cId="286814610" sldId="2275"/>
            <ac:spMk id="22" creationId="{C942A6C1-1176-5028-A559-82A5CA62307D}"/>
          </ac:spMkLst>
        </pc:spChg>
        <pc:spChg chg="add mod">
          <ac:chgData name="Daniel Khashabi" userId="62390808-c838-45e6-be59-d6fd0d208bc8" providerId="ADAL" clId="{08B92746-EC1A-3D4C-9798-5F669BB42AC9}" dt="2023-12-30T21:44:41.756" v="8708" actId="1037"/>
          <ac:spMkLst>
            <pc:docMk/>
            <pc:sldMk cId="286814610" sldId="2275"/>
            <ac:spMk id="27" creationId="{04BA5539-B873-670D-FF6F-13B40EFF7DBC}"/>
          </ac:spMkLst>
        </pc:spChg>
        <pc:spChg chg="add mod">
          <ac:chgData name="Daniel Khashabi" userId="62390808-c838-45e6-be59-d6fd0d208bc8" providerId="ADAL" clId="{08B92746-EC1A-3D4C-9798-5F669BB42AC9}" dt="2023-12-30T21:44:41.756" v="8708" actId="1037"/>
          <ac:spMkLst>
            <pc:docMk/>
            <pc:sldMk cId="286814610" sldId="2275"/>
            <ac:spMk id="29" creationId="{BA4F7D1E-CF3D-D525-53D6-461A1DD45E88}"/>
          </ac:spMkLst>
        </pc:spChg>
        <pc:spChg chg="add mod">
          <ac:chgData name="Daniel Khashabi" userId="62390808-c838-45e6-be59-d6fd0d208bc8" providerId="ADAL" clId="{08B92746-EC1A-3D4C-9798-5F669BB42AC9}" dt="2023-12-30T21:44:41.756" v="8708" actId="1037"/>
          <ac:spMkLst>
            <pc:docMk/>
            <pc:sldMk cId="286814610" sldId="2275"/>
            <ac:spMk id="32" creationId="{6A48BF42-F0AA-3EFF-0997-6405097B3B68}"/>
          </ac:spMkLst>
        </pc:spChg>
        <pc:spChg chg="add del mod">
          <ac:chgData name="Daniel Khashabi" userId="62390808-c838-45e6-be59-d6fd0d208bc8" providerId="ADAL" clId="{08B92746-EC1A-3D4C-9798-5F669BB42AC9}" dt="2023-12-30T21:43:40.731" v="8617" actId="478"/>
          <ac:spMkLst>
            <pc:docMk/>
            <pc:sldMk cId="286814610" sldId="2275"/>
            <ac:spMk id="35" creationId="{DABF3F21-4A02-55DF-9CBD-9B3E8202AEF9}"/>
          </ac:spMkLst>
        </pc:spChg>
        <pc:spChg chg="del mod">
          <ac:chgData name="Daniel Khashabi" userId="62390808-c838-45e6-be59-d6fd0d208bc8" providerId="ADAL" clId="{08B92746-EC1A-3D4C-9798-5F669BB42AC9}" dt="2023-12-30T21:43:39.234" v="8616" actId="478"/>
          <ac:spMkLst>
            <pc:docMk/>
            <pc:sldMk cId="286814610" sldId="2275"/>
            <ac:spMk id="36" creationId="{D50E3669-046B-C89A-29C0-FA9EDAA1E694}"/>
          </ac:spMkLst>
        </pc:spChg>
        <pc:spChg chg="del">
          <ac:chgData name="Daniel Khashabi" userId="62390808-c838-45e6-be59-d6fd0d208bc8" providerId="ADAL" clId="{08B92746-EC1A-3D4C-9798-5F669BB42AC9}" dt="2023-12-30T21:42:17.238" v="8580" actId="478"/>
          <ac:spMkLst>
            <pc:docMk/>
            <pc:sldMk cId="286814610" sldId="2275"/>
            <ac:spMk id="37" creationId="{8CBF9D9F-083E-A754-0D4F-6A9A82458B03}"/>
          </ac:spMkLst>
        </pc:spChg>
        <pc:spChg chg="del">
          <ac:chgData name="Daniel Khashabi" userId="62390808-c838-45e6-be59-d6fd0d208bc8" providerId="ADAL" clId="{08B92746-EC1A-3D4C-9798-5F669BB42AC9}" dt="2023-12-30T21:42:17.238" v="8580" actId="478"/>
          <ac:spMkLst>
            <pc:docMk/>
            <pc:sldMk cId="286814610" sldId="2275"/>
            <ac:spMk id="38" creationId="{26616ED4-A00E-DF6F-756F-714EAAE2696C}"/>
          </ac:spMkLst>
        </pc:spChg>
        <pc:grpChg chg="add mod">
          <ac:chgData name="Daniel Khashabi" userId="62390808-c838-45e6-be59-d6fd0d208bc8" providerId="ADAL" clId="{08B92746-EC1A-3D4C-9798-5F669BB42AC9}" dt="2023-12-30T21:42:37.937" v="8586" actId="167"/>
          <ac:grpSpMkLst>
            <pc:docMk/>
            <pc:sldMk cId="286814610" sldId="2275"/>
            <ac:grpSpMk id="3" creationId="{1FA987F8-3051-3B89-CA76-BAB8DB39EEF1}"/>
          </ac:grpSpMkLst>
        </pc:grpChg>
        <pc:grpChg chg="del">
          <ac:chgData name="Daniel Khashabi" userId="62390808-c838-45e6-be59-d6fd0d208bc8" providerId="ADAL" clId="{08B92746-EC1A-3D4C-9798-5F669BB42AC9}" dt="2023-12-30T21:42:25.610" v="8582" actId="478"/>
          <ac:grpSpMkLst>
            <pc:docMk/>
            <pc:sldMk cId="286814610" sldId="2275"/>
            <ac:grpSpMk id="21" creationId="{9BF0BBED-D93E-7FDD-304A-1442521BE57A}"/>
          </ac:grpSpMkLst>
        </pc:grpChg>
        <pc:picChg chg="add mod">
          <ac:chgData name="Daniel Khashabi" userId="62390808-c838-45e6-be59-d6fd0d208bc8" providerId="ADAL" clId="{08B92746-EC1A-3D4C-9798-5F669BB42AC9}" dt="2023-12-30T21:44:41.756" v="8708" actId="1037"/>
          <ac:picMkLst>
            <pc:docMk/>
            <pc:sldMk cId="286814610" sldId="2275"/>
            <ac:picMk id="28" creationId="{294CA989-AABA-5390-BA63-A69361D7C4FE}"/>
          </ac:picMkLst>
        </pc:picChg>
        <pc:picChg chg="add mod">
          <ac:chgData name="Daniel Khashabi" userId="62390808-c838-45e6-be59-d6fd0d208bc8" providerId="ADAL" clId="{08B92746-EC1A-3D4C-9798-5F669BB42AC9}" dt="2023-12-30T21:44:41.756" v="8708" actId="1037"/>
          <ac:picMkLst>
            <pc:docMk/>
            <pc:sldMk cId="286814610" sldId="2275"/>
            <ac:picMk id="30" creationId="{246CA7F0-1EC6-E1D7-1EAF-62958380989A}"/>
          </ac:picMkLst>
        </pc:picChg>
        <pc:cxnChg chg="mod">
          <ac:chgData name="Daniel Khashabi" userId="62390808-c838-45e6-be59-d6fd0d208bc8" providerId="ADAL" clId="{08B92746-EC1A-3D4C-9798-5F669BB42AC9}" dt="2023-12-30T21:42:33.933" v="8585"/>
          <ac:cxnSpMkLst>
            <pc:docMk/>
            <pc:sldMk cId="286814610" sldId="2275"/>
            <ac:cxnSpMk id="6" creationId="{A56D4127-1C81-F893-5F07-DBDFADB9E3D8}"/>
          </ac:cxnSpMkLst>
        </pc:cxnChg>
        <pc:cxnChg chg="mod">
          <ac:chgData name="Daniel Khashabi" userId="62390808-c838-45e6-be59-d6fd0d208bc8" providerId="ADAL" clId="{08B92746-EC1A-3D4C-9798-5F669BB42AC9}" dt="2023-12-30T21:42:33.933" v="8585"/>
          <ac:cxnSpMkLst>
            <pc:docMk/>
            <pc:sldMk cId="286814610" sldId="2275"/>
            <ac:cxnSpMk id="17" creationId="{DC7C5C6B-FB69-5A8A-5B32-DFD11D15FCF6}"/>
          </ac:cxnSpMkLst>
        </pc:cxnChg>
        <pc:cxnChg chg="mod">
          <ac:chgData name="Daniel Khashabi" userId="62390808-c838-45e6-be59-d6fd0d208bc8" providerId="ADAL" clId="{08B92746-EC1A-3D4C-9798-5F669BB42AC9}" dt="2023-12-30T21:42:33.933" v="8585"/>
          <ac:cxnSpMkLst>
            <pc:docMk/>
            <pc:sldMk cId="286814610" sldId="2275"/>
            <ac:cxnSpMk id="19" creationId="{50051D18-0CC4-28BC-CF95-6719C0FB7B51}"/>
          </ac:cxnSpMkLst>
        </pc:cxnChg>
        <pc:cxnChg chg="mod">
          <ac:chgData name="Daniel Khashabi" userId="62390808-c838-45e6-be59-d6fd0d208bc8" providerId="ADAL" clId="{08B92746-EC1A-3D4C-9798-5F669BB42AC9}" dt="2023-12-30T21:42:33.933" v="8585"/>
          <ac:cxnSpMkLst>
            <pc:docMk/>
            <pc:sldMk cId="286814610" sldId="2275"/>
            <ac:cxnSpMk id="23" creationId="{ED2893C2-B328-6911-D179-DC252EA6058C}"/>
          </ac:cxnSpMkLst>
        </pc:cxnChg>
        <pc:cxnChg chg="mod">
          <ac:chgData name="Daniel Khashabi" userId="62390808-c838-45e6-be59-d6fd0d208bc8" providerId="ADAL" clId="{08B92746-EC1A-3D4C-9798-5F669BB42AC9}" dt="2023-12-30T21:43:26.874" v="8603" actId="14100"/>
          <ac:cxnSpMkLst>
            <pc:docMk/>
            <pc:sldMk cId="286814610" sldId="2275"/>
            <ac:cxnSpMk id="24" creationId="{4CA65739-6ACA-F99F-9DD8-DEC3922D4529}"/>
          </ac:cxnSpMkLst>
        </pc:cxnChg>
      </pc:sldChg>
      <pc:sldChg chg="addSp delSp modSp add mod modAnim">
        <pc:chgData name="Daniel Khashabi" userId="62390808-c838-45e6-be59-d6fd0d208bc8" providerId="ADAL" clId="{08B92746-EC1A-3D4C-9798-5F669BB42AC9}" dt="2023-12-30T21:46:01.988" v="8722"/>
        <pc:sldMkLst>
          <pc:docMk/>
          <pc:sldMk cId="520296455" sldId="2276"/>
        </pc:sldMkLst>
        <pc:spChg chg="mod">
          <ac:chgData name="Daniel Khashabi" userId="62390808-c838-45e6-be59-d6fd0d208bc8" providerId="ADAL" clId="{08B92746-EC1A-3D4C-9798-5F669BB42AC9}" dt="2023-12-30T21:46:01.988" v="8722"/>
          <ac:spMkLst>
            <pc:docMk/>
            <pc:sldMk cId="520296455" sldId="2276"/>
            <ac:spMk id="2" creationId="{93FBF5BA-E1DA-8A72-C698-71153F5CA1D4}"/>
          </ac:spMkLst>
        </pc:spChg>
        <pc:spChg chg="add mod">
          <ac:chgData name="Daniel Khashabi" userId="62390808-c838-45e6-be59-d6fd0d208bc8" providerId="ADAL" clId="{08B92746-EC1A-3D4C-9798-5F669BB42AC9}" dt="2023-12-30T21:45:02.658" v="8712"/>
          <ac:spMkLst>
            <pc:docMk/>
            <pc:sldMk cId="520296455" sldId="2276"/>
            <ac:spMk id="9" creationId="{0F08B279-9EC5-56B3-E3D7-17EAECAA8BA7}"/>
          </ac:spMkLst>
        </pc:spChg>
        <pc:spChg chg="add mod">
          <ac:chgData name="Daniel Khashabi" userId="62390808-c838-45e6-be59-d6fd0d208bc8" providerId="ADAL" clId="{08B92746-EC1A-3D4C-9798-5F669BB42AC9}" dt="2023-12-30T21:45:02.658" v="8712"/>
          <ac:spMkLst>
            <pc:docMk/>
            <pc:sldMk cId="520296455" sldId="2276"/>
            <ac:spMk id="10" creationId="{A6CABCD8-6ADA-AB37-5F82-6665324BC793}"/>
          </ac:spMkLst>
        </pc:spChg>
        <pc:spChg chg="mod">
          <ac:chgData name="Daniel Khashabi" userId="62390808-c838-45e6-be59-d6fd0d208bc8" providerId="ADAL" clId="{08B92746-EC1A-3D4C-9798-5F669BB42AC9}" dt="2023-12-30T21:45:02.658" v="8712"/>
          <ac:spMkLst>
            <pc:docMk/>
            <pc:sldMk cId="520296455" sldId="2276"/>
            <ac:spMk id="12" creationId="{9341044C-F730-DA6E-A65B-0DB1D74B80FA}"/>
          </ac:spMkLst>
        </pc:spChg>
        <pc:spChg chg="mod">
          <ac:chgData name="Daniel Khashabi" userId="62390808-c838-45e6-be59-d6fd0d208bc8" providerId="ADAL" clId="{08B92746-EC1A-3D4C-9798-5F669BB42AC9}" dt="2023-12-30T21:45:02.658" v="8712"/>
          <ac:spMkLst>
            <pc:docMk/>
            <pc:sldMk cId="520296455" sldId="2276"/>
            <ac:spMk id="13" creationId="{FC48D66F-0B42-2555-56BC-3E5E6DCC68AD}"/>
          </ac:spMkLst>
        </pc:spChg>
        <pc:spChg chg="mod">
          <ac:chgData name="Daniel Khashabi" userId="62390808-c838-45e6-be59-d6fd0d208bc8" providerId="ADAL" clId="{08B92746-EC1A-3D4C-9798-5F669BB42AC9}" dt="2023-12-30T21:45:02.658" v="8712"/>
          <ac:spMkLst>
            <pc:docMk/>
            <pc:sldMk cId="520296455" sldId="2276"/>
            <ac:spMk id="15" creationId="{74418B92-6E28-BDD8-DAEC-B7DA5BC5CD32}"/>
          </ac:spMkLst>
        </pc:spChg>
        <pc:spChg chg="mod">
          <ac:chgData name="Daniel Khashabi" userId="62390808-c838-45e6-be59-d6fd0d208bc8" providerId="ADAL" clId="{08B92746-EC1A-3D4C-9798-5F669BB42AC9}" dt="2023-12-30T21:45:02.658" v="8712"/>
          <ac:spMkLst>
            <pc:docMk/>
            <pc:sldMk cId="520296455" sldId="2276"/>
            <ac:spMk id="21" creationId="{65DA9C4A-5350-367B-A2B9-92C7E26CDDF9}"/>
          </ac:spMkLst>
        </pc:spChg>
        <pc:spChg chg="del mod">
          <ac:chgData name="Daniel Khashabi" userId="62390808-c838-45e6-be59-d6fd0d208bc8" providerId="ADAL" clId="{08B92746-EC1A-3D4C-9798-5F669BB42AC9}" dt="2023-12-30T21:45:02.335" v="8711" actId="478"/>
          <ac:spMkLst>
            <pc:docMk/>
            <pc:sldMk cId="520296455" sldId="2276"/>
            <ac:spMk id="25" creationId="{23530319-A2DA-C4DD-81B1-71BDFDBB3CB2}"/>
          </ac:spMkLst>
        </pc:spChg>
        <pc:spChg chg="del mod">
          <ac:chgData name="Daniel Khashabi" userId="62390808-c838-45e6-be59-d6fd0d208bc8" providerId="ADAL" clId="{08B92746-EC1A-3D4C-9798-5F669BB42AC9}" dt="2023-12-30T21:45:02.335" v="8711" actId="478"/>
          <ac:spMkLst>
            <pc:docMk/>
            <pc:sldMk cId="520296455" sldId="2276"/>
            <ac:spMk id="26" creationId="{DE6E059F-908B-85C3-544B-93414E32851B}"/>
          </ac:spMkLst>
        </pc:spChg>
        <pc:spChg chg="del mod">
          <ac:chgData name="Daniel Khashabi" userId="62390808-c838-45e6-be59-d6fd0d208bc8" providerId="ADAL" clId="{08B92746-EC1A-3D4C-9798-5F669BB42AC9}" dt="2023-12-30T21:45:02.335" v="8711" actId="478"/>
          <ac:spMkLst>
            <pc:docMk/>
            <pc:sldMk cId="520296455" sldId="2276"/>
            <ac:spMk id="31" creationId="{68AD1F14-553E-CD1A-617D-5C0E87CE7234}"/>
          </ac:spMkLst>
        </pc:spChg>
        <pc:spChg chg="mod">
          <ac:chgData name="Daniel Khashabi" userId="62390808-c838-45e6-be59-d6fd0d208bc8" providerId="ADAL" clId="{08B92746-EC1A-3D4C-9798-5F669BB42AC9}" dt="2023-12-30T21:45:02.658" v="8712"/>
          <ac:spMkLst>
            <pc:docMk/>
            <pc:sldMk cId="520296455" sldId="2276"/>
            <ac:spMk id="34" creationId="{0CE9501C-3B11-0F0E-FB7C-F83964759A77}"/>
          </ac:spMkLst>
        </pc:spChg>
        <pc:spChg chg="add mod">
          <ac:chgData name="Daniel Khashabi" userId="62390808-c838-45e6-be59-d6fd0d208bc8" providerId="ADAL" clId="{08B92746-EC1A-3D4C-9798-5F669BB42AC9}" dt="2023-12-30T21:45:02.658" v="8712"/>
          <ac:spMkLst>
            <pc:docMk/>
            <pc:sldMk cId="520296455" sldId="2276"/>
            <ac:spMk id="37" creationId="{706224D9-C542-7A79-48A5-F21F3B7815E6}"/>
          </ac:spMkLst>
        </pc:spChg>
        <pc:spChg chg="add mod">
          <ac:chgData name="Daniel Khashabi" userId="62390808-c838-45e6-be59-d6fd0d208bc8" providerId="ADAL" clId="{08B92746-EC1A-3D4C-9798-5F669BB42AC9}" dt="2023-12-30T21:45:02.658" v="8712"/>
          <ac:spMkLst>
            <pc:docMk/>
            <pc:sldMk cId="520296455" sldId="2276"/>
            <ac:spMk id="38" creationId="{136D6AB9-96DE-8BE4-5D6A-D3104E6DFA6E}"/>
          </ac:spMkLst>
        </pc:spChg>
        <pc:spChg chg="add mod">
          <ac:chgData name="Daniel Khashabi" userId="62390808-c838-45e6-be59-d6fd0d208bc8" providerId="ADAL" clId="{08B92746-EC1A-3D4C-9798-5F669BB42AC9}" dt="2023-12-30T21:45:02.658" v="8712"/>
          <ac:spMkLst>
            <pc:docMk/>
            <pc:sldMk cId="520296455" sldId="2276"/>
            <ac:spMk id="39" creationId="{70B456D6-5CB2-8338-55C1-F0E7F6344431}"/>
          </ac:spMkLst>
        </pc:spChg>
        <pc:grpChg chg="del mod">
          <ac:chgData name="Daniel Khashabi" userId="62390808-c838-45e6-be59-d6fd0d208bc8" providerId="ADAL" clId="{08B92746-EC1A-3D4C-9798-5F669BB42AC9}" dt="2023-12-30T21:45:02.335" v="8711" actId="478"/>
          <ac:grpSpMkLst>
            <pc:docMk/>
            <pc:sldMk cId="520296455" sldId="2276"/>
            <ac:grpSpMk id="3" creationId="{1FA987F8-3051-3B89-CA76-BAB8DB39EEF1}"/>
          </ac:grpSpMkLst>
        </pc:grpChg>
        <pc:grpChg chg="add mod">
          <ac:chgData name="Daniel Khashabi" userId="62390808-c838-45e6-be59-d6fd0d208bc8" providerId="ADAL" clId="{08B92746-EC1A-3D4C-9798-5F669BB42AC9}" dt="2023-12-30T21:45:02.658" v="8712"/>
          <ac:grpSpMkLst>
            <pc:docMk/>
            <pc:sldMk cId="520296455" sldId="2276"/>
            <ac:grpSpMk id="11" creationId="{B768A528-9C1E-1F01-7FA3-A9A46DC3AFAA}"/>
          </ac:grpSpMkLst>
        </pc:grpChg>
        <pc:cxnChg chg="mod">
          <ac:chgData name="Daniel Khashabi" userId="62390808-c838-45e6-be59-d6fd0d208bc8" providerId="ADAL" clId="{08B92746-EC1A-3D4C-9798-5F669BB42AC9}" dt="2023-12-30T21:45:02.658" v="8712"/>
          <ac:cxnSpMkLst>
            <pc:docMk/>
            <pc:sldMk cId="520296455" sldId="2276"/>
            <ac:cxnSpMk id="14" creationId="{52123CC3-F460-EB70-0A78-F4FDA598BAD3}"/>
          </ac:cxnSpMkLst>
        </pc:cxnChg>
        <pc:cxnChg chg="mod">
          <ac:chgData name="Daniel Khashabi" userId="62390808-c838-45e6-be59-d6fd0d208bc8" providerId="ADAL" clId="{08B92746-EC1A-3D4C-9798-5F669BB42AC9}" dt="2023-12-30T21:45:02.658" v="8712"/>
          <ac:cxnSpMkLst>
            <pc:docMk/>
            <pc:sldMk cId="520296455" sldId="2276"/>
            <ac:cxnSpMk id="16" creationId="{50F51153-D548-7974-3441-BC852E7671C4}"/>
          </ac:cxnSpMkLst>
        </pc:cxnChg>
        <pc:cxnChg chg="mod">
          <ac:chgData name="Daniel Khashabi" userId="62390808-c838-45e6-be59-d6fd0d208bc8" providerId="ADAL" clId="{08B92746-EC1A-3D4C-9798-5F669BB42AC9}" dt="2023-12-30T21:45:02.335" v="8711" actId="478"/>
          <ac:cxnSpMkLst>
            <pc:docMk/>
            <pc:sldMk cId="520296455" sldId="2276"/>
            <ac:cxnSpMk id="23" creationId="{ED2893C2-B328-6911-D179-DC252EA6058C}"/>
          </ac:cxnSpMkLst>
        </pc:cxnChg>
        <pc:cxnChg chg="mod">
          <ac:chgData name="Daniel Khashabi" userId="62390808-c838-45e6-be59-d6fd0d208bc8" providerId="ADAL" clId="{08B92746-EC1A-3D4C-9798-5F669BB42AC9}" dt="2023-12-30T21:45:02.658" v="8712"/>
          <ac:cxnSpMkLst>
            <pc:docMk/>
            <pc:sldMk cId="520296455" sldId="2276"/>
            <ac:cxnSpMk id="33" creationId="{E19BF20A-8D07-A725-036D-476A22382AD7}"/>
          </ac:cxnSpMkLst>
        </pc:cxnChg>
        <pc:cxnChg chg="mod">
          <ac:chgData name="Daniel Khashabi" userId="62390808-c838-45e6-be59-d6fd0d208bc8" providerId="ADAL" clId="{08B92746-EC1A-3D4C-9798-5F669BB42AC9}" dt="2023-12-30T21:45:02.658" v="8712"/>
          <ac:cxnSpMkLst>
            <pc:docMk/>
            <pc:sldMk cId="520296455" sldId="2276"/>
            <ac:cxnSpMk id="35" creationId="{94F68ABC-B644-B661-537D-7B5B5E62341E}"/>
          </ac:cxnSpMkLst>
        </pc:cxnChg>
        <pc:cxnChg chg="mod">
          <ac:chgData name="Daniel Khashabi" userId="62390808-c838-45e6-be59-d6fd0d208bc8" providerId="ADAL" clId="{08B92746-EC1A-3D4C-9798-5F669BB42AC9}" dt="2023-12-30T21:45:02.658" v="8712"/>
          <ac:cxnSpMkLst>
            <pc:docMk/>
            <pc:sldMk cId="520296455" sldId="2276"/>
            <ac:cxnSpMk id="36" creationId="{D9536008-B72A-7689-D143-58D3E46FD173}"/>
          </ac:cxnSpMkLst>
        </pc:cxnChg>
      </pc:sldChg>
      <pc:sldChg chg="add del">
        <pc:chgData name="Daniel Khashabi" userId="62390808-c838-45e6-be59-d6fd0d208bc8" providerId="ADAL" clId="{08B92746-EC1A-3D4C-9798-5F669BB42AC9}" dt="2023-12-30T21:42:30.647" v="8584"/>
        <pc:sldMkLst>
          <pc:docMk/>
          <pc:sldMk cId="648769858" sldId="2276"/>
        </pc:sldMkLst>
      </pc:sldChg>
      <pc:sldChg chg="addSp delSp modSp new mod">
        <pc:chgData name="Daniel Khashabi" userId="62390808-c838-45e6-be59-d6fd0d208bc8" providerId="ADAL" clId="{08B92746-EC1A-3D4C-9798-5F669BB42AC9}" dt="2023-12-30T22:18:02.251" v="9488" actId="22"/>
        <pc:sldMkLst>
          <pc:docMk/>
          <pc:sldMk cId="3965927907" sldId="2277"/>
        </pc:sldMkLst>
        <pc:spChg chg="mod">
          <ac:chgData name="Daniel Khashabi" userId="62390808-c838-45e6-be59-d6fd0d208bc8" providerId="ADAL" clId="{08B92746-EC1A-3D4C-9798-5F669BB42AC9}" dt="2023-12-30T21:51:33.974" v="8765" actId="20577"/>
          <ac:spMkLst>
            <pc:docMk/>
            <pc:sldMk cId="3965927907" sldId="2277"/>
            <ac:spMk id="2" creationId="{16E97311-56C7-64A6-8D47-5B17F073C29D}"/>
          </ac:spMkLst>
        </pc:spChg>
        <pc:spChg chg="mod">
          <ac:chgData name="Daniel Khashabi" userId="62390808-c838-45e6-be59-d6fd0d208bc8" providerId="ADAL" clId="{08B92746-EC1A-3D4C-9798-5F669BB42AC9}" dt="2023-12-30T22:10:06.280" v="9339" actId="20577"/>
          <ac:spMkLst>
            <pc:docMk/>
            <pc:sldMk cId="3965927907" sldId="2277"/>
            <ac:spMk id="3" creationId="{4220211D-5879-408E-C935-ACF3273EAEEA}"/>
          </ac:spMkLst>
        </pc:spChg>
        <pc:spChg chg="add mod">
          <ac:chgData name="Daniel Khashabi" userId="62390808-c838-45e6-be59-d6fd0d208bc8" providerId="ADAL" clId="{08B92746-EC1A-3D4C-9798-5F669BB42AC9}" dt="2023-12-30T21:53:07.597" v="8807" actId="1076"/>
          <ac:spMkLst>
            <pc:docMk/>
            <pc:sldMk cId="3965927907" sldId="2277"/>
            <ac:spMk id="4" creationId="{1F205053-C7BB-7539-EAF1-204D56219705}"/>
          </ac:spMkLst>
        </pc:spChg>
        <pc:spChg chg="del mod topLvl">
          <ac:chgData name="Daniel Khashabi" userId="62390808-c838-45e6-be59-d6fd0d208bc8" providerId="ADAL" clId="{08B92746-EC1A-3D4C-9798-5F669BB42AC9}" dt="2023-12-30T21:52:57.461" v="8803" actId="478"/>
          <ac:spMkLst>
            <pc:docMk/>
            <pc:sldMk cId="3965927907" sldId="2277"/>
            <ac:spMk id="6" creationId="{5F062DC7-9F29-18F6-5C75-0CCE076B1FBC}"/>
          </ac:spMkLst>
        </pc:spChg>
        <pc:spChg chg="mod topLvl">
          <ac:chgData name="Daniel Khashabi" userId="62390808-c838-45e6-be59-d6fd0d208bc8" providerId="ADAL" clId="{08B92746-EC1A-3D4C-9798-5F669BB42AC9}" dt="2023-12-30T21:53:58.687" v="8832" actId="14100"/>
          <ac:spMkLst>
            <pc:docMk/>
            <pc:sldMk cId="3965927907" sldId="2277"/>
            <ac:spMk id="7" creationId="{1E82297A-45AE-4A79-3356-61ED1D4F3DD9}"/>
          </ac:spMkLst>
        </pc:spChg>
        <pc:spChg chg="del mod topLvl">
          <ac:chgData name="Daniel Khashabi" userId="62390808-c838-45e6-be59-d6fd0d208bc8" providerId="ADAL" clId="{08B92746-EC1A-3D4C-9798-5F669BB42AC9}" dt="2023-12-30T22:13:03.360" v="9411" actId="478"/>
          <ac:spMkLst>
            <pc:docMk/>
            <pc:sldMk cId="3965927907" sldId="2277"/>
            <ac:spMk id="9" creationId="{EBEC93C5-D02F-83C9-F694-A68CC92116F9}"/>
          </ac:spMkLst>
        </pc:spChg>
        <pc:spChg chg="del mod topLvl">
          <ac:chgData name="Daniel Khashabi" userId="62390808-c838-45e6-be59-d6fd0d208bc8" providerId="ADAL" clId="{08B92746-EC1A-3D4C-9798-5F669BB42AC9}" dt="2023-12-30T21:53:45.060" v="8827" actId="478"/>
          <ac:spMkLst>
            <pc:docMk/>
            <pc:sldMk cId="3965927907" sldId="2277"/>
            <ac:spMk id="11" creationId="{ECE2C273-EE9A-522B-BBF2-8D15E158FE97}"/>
          </ac:spMkLst>
        </pc:spChg>
        <pc:spChg chg="del mod topLvl">
          <ac:chgData name="Daniel Khashabi" userId="62390808-c838-45e6-be59-d6fd0d208bc8" providerId="ADAL" clId="{08B92746-EC1A-3D4C-9798-5F669BB42AC9}" dt="2023-12-30T22:05:24.464" v="9140" actId="478"/>
          <ac:spMkLst>
            <pc:docMk/>
            <pc:sldMk cId="3965927907" sldId="2277"/>
            <ac:spMk id="13" creationId="{06EAEF7B-0863-5BE6-8B76-63DC0ECA654F}"/>
          </ac:spMkLst>
        </pc:spChg>
        <pc:spChg chg="del mod topLvl">
          <ac:chgData name="Daniel Khashabi" userId="62390808-c838-45e6-be59-d6fd0d208bc8" providerId="ADAL" clId="{08B92746-EC1A-3D4C-9798-5F669BB42AC9}" dt="2023-12-30T21:57:04.268" v="8914" actId="478"/>
          <ac:spMkLst>
            <pc:docMk/>
            <pc:sldMk cId="3965927907" sldId="2277"/>
            <ac:spMk id="14" creationId="{D81B752E-7452-0EF4-113D-BB265A083F1E}"/>
          </ac:spMkLst>
        </pc:spChg>
        <pc:spChg chg="add del mod">
          <ac:chgData name="Daniel Khashabi" userId="62390808-c838-45e6-be59-d6fd0d208bc8" providerId="ADAL" clId="{08B92746-EC1A-3D4C-9798-5F669BB42AC9}" dt="2023-12-30T21:53:42.368" v="8825" actId="478"/>
          <ac:spMkLst>
            <pc:docMk/>
            <pc:sldMk cId="3965927907" sldId="2277"/>
            <ac:spMk id="17" creationId="{95413352-E9EF-BA6C-8834-B2186524FE3C}"/>
          </ac:spMkLst>
        </pc:spChg>
        <pc:spChg chg="add del mod">
          <ac:chgData name="Daniel Khashabi" userId="62390808-c838-45e6-be59-d6fd0d208bc8" providerId="ADAL" clId="{08B92746-EC1A-3D4C-9798-5F669BB42AC9}" dt="2023-12-30T21:53:42.368" v="8825" actId="478"/>
          <ac:spMkLst>
            <pc:docMk/>
            <pc:sldMk cId="3965927907" sldId="2277"/>
            <ac:spMk id="18" creationId="{C9709773-8993-E98F-E924-1B6DA6156219}"/>
          </ac:spMkLst>
        </pc:spChg>
        <pc:spChg chg="add del mod">
          <ac:chgData name="Daniel Khashabi" userId="62390808-c838-45e6-be59-d6fd0d208bc8" providerId="ADAL" clId="{08B92746-EC1A-3D4C-9798-5F669BB42AC9}" dt="2023-12-30T22:13:03.360" v="9411" actId="478"/>
          <ac:spMkLst>
            <pc:docMk/>
            <pc:sldMk cId="3965927907" sldId="2277"/>
            <ac:spMk id="22" creationId="{A5105637-3A7D-6DDD-19EB-52E1E039C8EC}"/>
          </ac:spMkLst>
        </pc:spChg>
        <pc:spChg chg="add del mod">
          <ac:chgData name="Daniel Khashabi" userId="62390808-c838-45e6-be59-d6fd0d208bc8" providerId="ADAL" clId="{08B92746-EC1A-3D4C-9798-5F669BB42AC9}" dt="2023-12-30T22:13:03.360" v="9411" actId="478"/>
          <ac:spMkLst>
            <pc:docMk/>
            <pc:sldMk cId="3965927907" sldId="2277"/>
            <ac:spMk id="25" creationId="{E577187E-6D70-5641-CE61-7DFAA956D58D}"/>
          </ac:spMkLst>
        </pc:spChg>
        <pc:spChg chg="add del mod">
          <ac:chgData name="Daniel Khashabi" userId="62390808-c838-45e6-be59-d6fd0d208bc8" providerId="ADAL" clId="{08B92746-EC1A-3D4C-9798-5F669BB42AC9}" dt="2023-12-30T22:13:08.802" v="9413" actId="478"/>
          <ac:spMkLst>
            <pc:docMk/>
            <pc:sldMk cId="3965927907" sldId="2277"/>
            <ac:spMk id="35" creationId="{E6EBECF4-B24C-81E4-F346-9023450DEAEA}"/>
          </ac:spMkLst>
        </pc:spChg>
        <pc:spChg chg="add mod">
          <ac:chgData name="Daniel Khashabi" userId="62390808-c838-45e6-be59-d6fd0d208bc8" providerId="ADAL" clId="{08B92746-EC1A-3D4C-9798-5F669BB42AC9}" dt="2023-12-30T22:08:45.249" v="9286" actId="1038"/>
          <ac:spMkLst>
            <pc:docMk/>
            <pc:sldMk cId="3965927907" sldId="2277"/>
            <ac:spMk id="40" creationId="{D21E1CB4-C6F9-FD0E-1F5E-E3A339DB1512}"/>
          </ac:spMkLst>
        </pc:spChg>
        <pc:spChg chg="add del mod">
          <ac:chgData name="Daniel Khashabi" userId="62390808-c838-45e6-be59-d6fd0d208bc8" providerId="ADAL" clId="{08B92746-EC1A-3D4C-9798-5F669BB42AC9}" dt="2023-12-30T21:59:43.798" v="9066" actId="478"/>
          <ac:spMkLst>
            <pc:docMk/>
            <pc:sldMk cId="3965927907" sldId="2277"/>
            <ac:spMk id="41" creationId="{0752A379-854B-7048-69E6-6C7B4640E2C6}"/>
          </ac:spMkLst>
        </pc:spChg>
        <pc:spChg chg="add del mod">
          <ac:chgData name="Daniel Khashabi" userId="62390808-c838-45e6-be59-d6fd0d208bc8" providerId="ADAL" clId="{08B92746-EC1A-3D4C-9798-5F669BB42AC9}" dt="2023-12-30T21:59:44.219" v="9070"/>
          <ac:spMkLst>
            <pc:docMk/>
            <pc:sldMk cId="3965927907" sldId="2277"/>
            <ac:spMk id="42" creationId="{F1E392FF-AD80-4DED-30F8-68BAEA321969}"/>
          </ac:spMkLst>
        </pc:spChg>
        <pc:spChg chg="add del mod">
          <ac:chgData name="Daniel Khashabi" userId="62390808-c838-45e6-be59-d6fd0d208bc8" providerId="ADAL" clId="{08B92746-EC1A-3D4C-9798-5F669BB42AC9}" dt="2023-12-30T21:59:44.062" v="9068"/>
          <ac:spMkLst>
            <pc:docMk/>
            <pc:sldMk cId="3965927907" sldId="2277"/>
            <ac:spMk id="43" creationId="{D115E3E9-42B2-0DCB-26F6-CB22C8C44AE6}"/>
          </ac:spMkLst>
        </pc:spChg>
        <pc:spChg chg="add mod">
          <ac:chgData name="Daniel Khashabi" userId="62390808-c838-45e6-be59-d6fd0d208bc8" providerId="ADAL" clId="{08B92746-EC1A-3D4C-9798-5F669BB42AC9}" dt="2023-12-30T22:08:45.249" v="9286" actId="1038"/>
          <ac:spMkLst>
            <pc:docMk/>
            <pc:sldMk cId="3965927907" sldId="2277"/>
            <ac:spMk id="44" creationId="{4D67AA03-185B-6F1F-8454-F5625E3AC791}"/>
          </ac:spMkLst>
        </pc:spChg>
        <pc:spChg chg="add del mod">
          <ac:chgData name="Daniel Khashabi" userId="62390808-c838-45e6-be59-d6fd0d208bc8" providerId="ADAL" clId="{08B92746-EC1A-3D4C-9798-5F669BB42AC9}" dt="2023-12-30T22:03:21.464" v="9098" actId="478"/>
          <ac:spMkLst>
            <pc:docMk/>
            <pc:sldMk cId="3965927907" sldId="2277"/>
            <ac:spMk id="45" creationId="{00BF2D53-6836-8E81-F7F4-6409DF9FD034}"/>
          </ac:spMkLst>
        </pc:spChg>
        <pc:spChg chg="add del mod">
          <ac:chgData name="Daniel Khashabi" userId="62390808-c838-45e6-be59-d6fd0d208bc8" providerId="ADAL" clId="{08B92746-EC1A-3D4C-9798-5F669BB42AC9}" dt="2023-12-30T22:03:21.464" v="9098" actId="478"/>
          <ac:spMkLst>
            <pc:docMk/>
            <pc:sldMk cId="3965927907" sldId="2277"/>
            <ac:spMk id="46" creationId="{6E8E38DC-2D8B-13F1-9429-D03972D3183E}"/>
          </ac:spMkLst>
        </pc:spChg>
        <pc:spChg chg="add del mod">
          <ac:chgData name="Daniel Khashabi" userId="62390808-c838-45e6-be59-d6fd0d208bc8" providerId="ADAL" clId="{08B92746-EC1A-3D4C-9798-5F669BB42AC9}" dt="2023-12-30T22:04:00.822" v="9112" actId="478"/>
          <ac:spMkLst>
            <pc:docMk/>
            <pc:sldMk cId="3965927907" sldId="2277"/>
            <ac:spMk id="47" creationId="{C48B240F-7F45-CD5F-419C-6263EA282F21}"/>
          </ac:spMkLst>
        </pc:spChg>
        <pc:spChg chg="add del mod">
          <ac:chgData name="Daniel Khashabi" userId="62390808-c838-45e6-be59-d6fd0d208bc8" providerId="ADAL" clId="{08B92746-EC1A-3D4C-9798-5F669BB42AC9}" dt="2023-12-30T22:04:00.822" v="9112" actId="478"/>
          <ac:spMkLst>
            <pc:docMk/>
            <pc:sldMk cId="3965927907" sldId="2277"/>
            <ac:spMk id="48" creationId="{C9228BAC-18CA-1056-F2C6-CB79DABF2288}"/>
          </ac:spMkLst>
        </pc:spChg>
        <pc:spChg chg="add mod">
          <ac:chgData name="Daniel Khashabi" userId="62390808-c838-45e6-be59-d6fd0d208bc8" providerId="ADAL" clId="{08B92746-EC1A-3D4C-9798-5F669BB42AC9}" dt="2023-12-30T22:08:45.249" v="9286" actId="1038"/>
          <ac:spMkLst>
            <pc:docMk/>
            <pc:sldMk cId="3965927907" sldId="2277"/>
            <ac:spMk id="49" creationId="{CCBB3A1A-8C47-4C4E-73A6-387F205081E6}"/>
          </ac:spMkLst>
        </pc:spChg>
        <pc:spChg chg="add mod">
          <ac:chgData name="Daniel Khashabi" userId="62390808-c838-45e6-be59-d6fd0d208bc8" providerId="ADAL" clId="{08B92746-EC1A-3D4C-9798-5F669BB42AC9}" dt="2023-12-30T22:08:45.249" v="9286" actId="1038"/>
          <ac:spMkLst>
            <pc:docMk/>
            <pc:sldMk cId="3965927907" sldId="2277"/>
            <ac:spMk id="50" creationId="{BB9C5876-F81B-A417-1FC5-F490909D30E4}"/>
          </ac:spMkLst>
        </pc:spChg>
        <pc:spChg chg="add del mod">
          <ac:chgData name="Daniel Khashabi" userId="62390808-c838-45e6-be59-d6fd0d208bc8" providerId="ADAL" clId="{08B92746-EC1A-3D4C-9798-5F669BB42AC9}" dt="2023-12-30T22:04:26.443" v="9126" actId="478"/>
          <ac:spMkLst>
            <pc:docMk/>
            <pc:sldMk cId="3965927907" sldId="2277"/>
            <ac:spMk id="51" creationId="{EB2A2D8A-4DC5-D8B9-9D23-53CE3C6494B4}"/>
          </ac:spMkLst>
        </pc:spChg>
        <pc:spChg chg="add del mod">
          <ac:chgData name="Daniel Khashabi" userId="62390808-c838-45e6-be59-d6fd0d208bc8" providerId="ADAL" clId="{08B92746-EC1A-3D4C-9798-5F669BB42AC9}" dt="2023-12-30T22:04:26.443" v="9126" actId="478"/>
          <ac:spMkLst>
            <pc:docMk/>
            <pc:sldMk cId="3965927907" sldId="2277"/>
            <ac:spMk id="52" creationId="{5E1E5404-5EF0-5743-7642-DB4569647394}"/>
          </ac:spMkLst>
        </pc:spChg>
        <pc:spChg chg="add mod">
          <ac:chgData name="Daniel Khashabi" userId="62390808-c838-45e6-be59-d6fd0d208bc8" providerId="ADAL" clId="{08B92746-EC1A-3D4C-9798-5F669BB42AC9}" dt="2023-12-30T22:08:45.249" v="9286" actId="1038"/>
          <ac:spMkLst>
            <pc:docMk/>
            <pc:sldMk cId="3965927907" sldId="2277"/>
            <ac:spMk id="54" creationId="{88580E51-81F0-F63E-4D9E-02DEE56CB52F}"/>
          </ac:spMkLst>
        </pc:spChg>
        <pc:spChg chg="add mod">
          <ac:chgData name="Daniel Khashabi" userId="62390808-c838-45e6-be59-d6fd0d208bc8" providerId="ADAL" clId="{08B92746-EC1A-3D4C-9798-5F669BB42AC9}" dt="2023-12-30T22:08:45.249" v="9286" actId="1038"/>
          <ac:spMkLst>
            <pc:docMk/>
            <pc:sldMk cId="3965927907" sldId="2277"/>
            <ac:spMk id="55" creationId="{5458C4BD-401D-E861-1B92-59C76835B8DC}"/>
          </ac:spMkLst>
        </pc:spChg>
        <pc:spChg chg="add mod">
          <ac:chgData name="Daniel Khashabi" userId="62390808-c838-45e6-be59-d6fd0d208bc8" providerId="ADAL" clId="{08B92746-EC1A-3D4C-9798-5F669BB42AC9}" dt="2023-12-30T22:08:45.249" v="9286" actId="1038"/>
          <ac:spMkLst>
            <pc:docMk/>
            <pc:sldMk cId="3965927907" sldId="2277"/>
            <ac:spMk id="56" creationId="{56F1FCE6-2A4D-0F29-F33A-63FBFB2ACDC5}"/>
          </ac:spMkLst>
        </pc:spChg>
        <pc:spChg chg="add mod">
          <ac:chgData name="Daniel Khashabi" userId="62390808-c838-45e6-be59-d6fd0d208bc8" providerId="ADAL" clId="{08B92746-EC1A-3D4C-9798-5F669BB42AC9}" dt="2023-12-30T22:12:13.068" v="9404" actId="1076"/>
          <ac:spMkLst>
            <pc:docMk/>
            <pc:sldMk cId="3965927907" sldId="2277"/>
            <ac:spMk id="62" creationId="{C0E9F030-9E1F-C76A-0E40-CE89BAD14DFE}"/>
          </ac:spMkLst>
        </pc:spChg>
        <pc:spChg chg="add del mod">
          <ac:chgData name="Daniel Khashabi" userId="62390808-c838-45e6-be59-d6fd0d208bc8" providerId="ADAL" clId="{08B92746-EC1A-3D4C-9798-5F669BB42AC9}" dt="2023-12-30T22:18:02.251" v="9488" actId="22"/>
          <ac:spMkLst>
            <pc:docMk/>
            <pc:sldMk cId="3965927907" sldId="2277"/>
            <ac:spMk id="64" creationId="{81B3AE42-FAC5-D874-AB65-2888F4A46D21}"/>
          </ac:spMkLst>
        </pc:spChg>
        <pc:grpChg chg="add del mod">
          <ac:chgData name="Daniel Khashabi" userId="62390808-c838-45e6-be59-d6fd0d208bc8" providerId="ADAL" clId="{08B92746-EC1A-3D4C-9798-5F669BB42AC9}" dt="2023-12-30T21:52:13.497" v="8769" actId="165"/>
          <ac:grpSpMkLst>
            <pc:docMk/>
            <pc:sldMk cId="3965927907" sldId="2277"/>
            <ac:grpSpMk id="5" creationId="{822974ED-1D7C-614F-797A-DE5D83BC6EC7}"/>
          </ac:grpSpMkLst>
        </pc:grpChg>
        <pc:cxnChg chg="mod topLvl">
          <ac:chgData name="Daniel Khashabi" userId="62390808-c838-45e6-be59-d6fd0d208bc8" providerId="ADAL" clId="{08B92746-EC1A-3D4C-9798-5F669BB42AC9}" dt="2023-12-30T21:52:32.130" v="8783" actId="1076"/>
          <ac:cxnSpMkLst>
            <pc:docMk/>
            <pc:sldMk cId="3965927907" sldId="2277"/>
            <ac:cxnSpMk id="8" creationId="{77AB1552-5058-9DD1-2F50-E68DFA8E544F}"/>
          </ac:cxnSpMkLst>
        </pc:cxnChg>
        <pc:cxnChg chg="del mod topLvl">
          <ac:chgData name="Daniel Khashabi" userId="62390808-c838-45e6-be59-d6fd0d208bc8" providerId="ADAL" clId="{08B92746-EC1A-3D4C-9798-5F669BB42AC9}" dt="2023-12-30T21:53:43.718" v="8826" actId="478"/>
          <ac:cxnSpMkLst>
            <pc:docMk/>
            <pc:sldMk cId="3965927907" sldId="2277"/>
            <ac:cxnSpMk id="10" creationId="{20FE735D-6D44-BE77-0109-2C47BF329386}"/>
          </ac:cxnSpMkLst>
        </pc:cxnChg>
        <pc:cxnChg chg="del mod topLvl">
          <ac:chgData name="Daniel Khashabi" userId="62390808-c838-45e6-be59-d6fd0d208bc8" providerId="ADAL" clId="{08B92746-EC1A-3D4C-9798-5F669BB42AC9}" dt="2023-12-30T21:53:42.368" v="8825" actId="478"/>
          <ac:cxnSpMkLst>
            <pc:docMk/>
            <pc:sldMk cId="3965927907" sldId="2277"/>
            <ac:cxnSpMk id="12" creationId="{8AE7A07A-2C80-55C8-6048-82FE2F589772}"/>
          </ac:cxnSpMkLst>
        </pc:cxnChg>
        <pc:cxnChg chg="del mod topLvl">
          <ac:chgData name="Daniel Khashabi" userId="62390808-c838-45e6-be59-d6fd0d208bc8" providerId="ADAL" clId="{08B92746-EC1A-3D4C-9798-5F669BB42AC9}" dt="2023-12-30T21:57:06.848" v="8915" actId="478"/>
          <ac:cxnSpMkLst>
            <pc:docMk/>
            <pc:sldMk cId="3965927907" sldId="2277"/>
            <ac:cxnSpMk id="15" creationId="{84597CE6-CD6B-4E9B-9369-1C39950A5D02}"/>
          </ac:cxnSpMkLst>
        </pc:cxnChg>
        <pc:cxnChg chg="del mod topLvl">
          <ac:chgData name="Daniel Khashabi" userId="62390808-c838-45e6-be59-d6fd0d208bc8" providerId="ADAL" clId="{08B92746-EC1A-3D4C-9798-5F669BB42AC9}" dt="2023-12-30T21:57:02.798" v="8913" actId="478"/>
          <ac:cxnSpMkLst>
            <pc:docMk/>
            <pc:sldMk cId="3965927907" sldId="2277"/>
            <ac:cxnSpMk id="16" creationId="{C6A78F64-C1DE-FBD3-BB30-0C45C4583E60}"/>
          </ac:cxnSpMkLst>
        </pc:cxnChg>
        <pc:cxnChg chg="add del mod">
          <ac:chgData name="Daniel Khashabi" userId="62390808-c838-45e6-be59-d6fd0d208bc8" providerId="ADAL" clId="{08B92746-EC1A-3D4C-9798-5F669BB42AC9}" dt="2023-12-30T22:13:05.758" v="9412" actId="478"/>
          <ac:cxnSpMkLst>
            <pc:docMk/>
            <pc:sldMk cId="3965927907" sldId="2277"/>
            <ac:cxnSpMk id="20" creationId="{1CDE0521-08A2-0453-66D9-2DA0DE4CC651}"/>
          </ac:cxnSpMkLst>
        </pc:cxnChg>
        <pc:cxnChg chg="add del mod">
          <ac:chgData name="Daniel Khashabi" userId="62390808-c838-45e6-be59-d6fd0d208bc8" providerId="ADAL" clId="{08B92746-EC1A-3D4C-9798-5F669BB42AC9}" dt="2023-12-30T22:13:03.360" v="9411" actId="478"/>
          <ac:cxnSpMkLst>
            <pc:docMk/>
            <pc:sldMk cId="3965927907" sldId="2277"/>
            <ac:cxnSpMk id="23" creationId="{1F43FB35-DBFA-BD80-DA6C-628228630C02}"/>
          </ac:cxnSpMkLst>
        </pc:cxnChg>
        <pc:cxnChg chg="add del mod">
          <ac:chgData name="Daniel Khashabi" userId="62390808-c838-45e6-be59-d6fd0d208bc8" providerId="ADAL" clId="{08B92746-EC1A-3D4C-9798-5F669BB42AC9}" dt="2023-12-30T22:13:03.360" v="9411" actId="478"/>
          <ac:cxnSpMkLst>
            <pc:docMk/>
            <pc:sldMk cId="3965927907" sldId="2277"/>
            <ac:cxnSpMk id="26" creationId="{55300951-7E6D-3603-ACC8-6DBEC9C9478E}"/>
          </ac:cxnSpMkLst>
        </pc:cxnChg>
        <pc:cxnChg chg="add del mod">
          <ac:chgData name="Daniel Khashabi" userId="62390808-c838-45e6-be59-d6fd0d208bc8" providerId="ADAL" clId="{08B92746-EC1A-3D4C-9798-5F669BB42AC9}" dt="2023-12-30T22:13:08.802" v="9413" actId="478"/>
          <ac:cxnSpMkLst>
            <pc:docMk/>
            <pc:sldMk cId="3965927907" sldId="2277"/>
            <ac:cxnSpMk id="28" creationId="{C56BC5E8-1B3C-1960-1F1A-B291BC971000}"/>
          </ac:cxnSpMkLst>
        </pc:cxnChg>
        <pc:cxnChg chg="add mod">
          <ac:chgData name="Daniel Khashabi" userId="62390808-c838-45e6-be59-d6fd0d208bc8" providerId="ADAL" clId="{08B92746-EC1A-3D4C-9798-5F669BB42AC9}" dt="2023-12-30T22:08:41.352" v="9276" actId="1038"/>
          <ac:cxnSpMkLst>
            <pc:docMk/>
            <pc:sldMk cId="3965927907" sldId="2277"/>
            <ac:cxnSpMk id="36" creationId="{D9164F44-B808-1263-DD51-0F804991A749}"/>
          </ac:cxnSpMkLst>
        </pc:cxnChg>
        <pc:cxnChg chg="add del mod">
          <ac:chgData name="Daniel Khashabi" userId="62390808-c838-45e6-be59-d6fd0d208bc8" providerId="ADAL" clId="{08B92746-EC1A-3D4C-9798-5F669BB42AC9}" dt="2023-12-30T22:13:12.516" v="9414" actId="478"/>
          <ac:cxnSpMkLst>
            <pc:docMk/>
            <pc:sldMk cId="3965927907" sldId="2277"/>
            <ac:cxnSpMk id="58" creationId="{31398275-5C9C-9A61-DA98-198260DDC257}"/>
          </ac:cxnSpMkLst>
        </pc:cxnChg>
      </pc:sldChg>
      <pc:sldChg chg="addSp delSp modSp add mod">
        <pc:chgData name="Daniel Khashabi" userId="62390808-c838-45e6-be59-d6fd0d208bc8" providerId="ADAL" clId="{08B92746-EC1A-3D4C-9798-5F669BB42AC9}" dt="2023-12-30T22:13:25.917" v="9418" actId="478"/>
        <pc:sldMkLst>
          <pc:docMk/>
          <pc:sldMk cId="2072544630" sldId="2278"/>
        </pc:sldMkLst>
        <pc:spChg chg="mod">
          <ac:chgData name="Daniel Khashabi" userId="62390808-c838-45e6-be59-d6fd0d208bc8" providerId="ADAL" clId="{08B92746-EC1A-3D4C-9798-5F669BB42AC9}" dt="2023-12-30T22:10:38.256" v="9351" actId="20577"/>
          <ac:spMkLst>
            <pc:docMk/>
            <pc:sldMk cId="2072544630" sldId="2278"/>
            <ac:spMk id="2" creationId="{16E97311-56C7-64A6-8D47-5B17F073C29D}"/>
          </ac:spMkLst>
        </pc:spChg>
        <pc:spChg chg="mod">
          <ac:chgData name="Daniel Khashabi" userId="62390808-c838-45e6-be59-d6fd0d208bc8" providerId="ADAL" clId="{08B92746-EC1A-3D4C-9798-5F669BB42AC9}" dt="2023-12-30T22:10:29.637" v="9346" actId="20577"/>
          <ac:spMkLst>
            <pc:docMk/>
            <pc:sldMk cId="2072544630" sldId="2278"/>
            <ac:spMk id="3" creationId="{4220211D-5879-408E-C935-ACF3273EAEEA}"/>
          </ac:spMkLst>
        </pc:spChg>
        <pc:spChg chg="add del">
          <ac:chgData name="Daniel Khashabi" userId="62390808-c838-45e6-be59-d6fd0d208bc8" providerId="ADAL" clId="{08B92746-EC1A-3D4C-9798-5F669BB42AC9}" dt="2023-12-30T22:13:22.254" v="9417" actId="478"/>
          <ac:spMkLst>
            <pc:docMk/>
            <pc:sldMk cId="2072544630" sldId="2278"/>
            <ac:spMk id="9" creationId="{EBEC93C5-D02F-83C9-F694-A68CC92116F9}"/>
          </ac:spMkLst>
        </pc:spChg>
        <pc:spChg chg="add del">
          <ac:chgData name="Daniel Khashabi" userId="62390808-c838-45e6-be59-d6fd0d208bc8" providerId="ADAL" clId="{08B92746-EC1A-3D4C-9798-5F669BB42AC9}" dt="2023-12-30T22:13:19.035" v="9416" actId="478"/>
          <ac:spMkLst>
            <pc:docMk/>
            <pc:sldMk cId="2072544630" sldId="2278"/>
            <ac:spMk id="22" creationId="{A5105637-3A7D-6DDD-19EB-52E1E039C8EC}"/>
          </ac:spMkLst>
        </pc:spChg>
        <pc:spChg chg="add del">
          <ac:chgData name="Daniel Khashabi" userId="62390808-c838-45e6-be59-d6fd0d208bc8" providerId="ADAL" clId="{08B92746-EC1A-3D4C-9798-5F669BB42AC9}" dt="2023-12-30T22:13:25.917" v="9418" actId="478"/>
          <ac:spMkLst>
            <pc:docMk/>
            <pc:sldMk cId="2072544630" sldId="2278"/>
            <ac:spMk id="25" creationId="{E577187E-6D70-5641-CE61-7DFAA956D58D}"/>
          </ac:spMkLst>
        </pc:spChg>
        <pc:spChg chg="del">
          <ac:chgData name="Daniel Khashabi" userId="62390808-c838-45e6-be59-d6fd0d208bc8" providerId="ADAL" clId="{08B92746-EC1A-3D4C-9798-5F669BB42AC9}" dt="2023-12-30T22:13:25.917" v="9418" actId="478"/>
          <ac:spMkLst>
            <pc:docMk/>
            <pc:sldMk cId="2072544630" sldId="2278"/>
            <ac:spMk id="35" creationId="{E6EBECF4-B24C-81E4-F346-9023450DEAEA}"/>
          </ac:spMkLst>
        </pc:spChg>
        <pc:spChg chg="add del">
          <ac:chgData name="Daniel Khashabi" userId="62390808-c838-45e6-be59-d6fd0d208bc8" providerId="ADAL" clId="{08B92746-EC1A-3D4C-9798-5F669BB42AC9}" dt="2023-12-30T22:13:19.035" v="9416" actId="478"/>
          <ac:spMkLst>
            <pc:docMk/>
            <pc:sldMk cId="2072544630" sldId="2278"/>
            <ac:spMk id="54" creationId="{88580E51-81F0-F63E-4D9E-02DEE56CB52F}"/>
          </ac:spMkLst>
        </pc:spChg>
        <pc:cxnChg chg="add del">
          <ac:chgData name="Daniel Khashabi" userId="62390808-c838-45e6-be59-d6fd0d208bc8" providerId="ADAL" clId="{08B92746-EC1A-3D4C-9798-5F669BB42AC9}" dt="2023-12-30T22:13:22.254" v="9417" actId="478"/>
          <ac:cxnSpMkLst>
            <pc:docMk/>
            <pc:sldMk cId="2072544630" sldId="2278"/>
            <ac:cxnSpMk id="20" creationId="{1CDE0521-08A2-0453-66D9-2DA0DE4CC651}"/>
          </ac:cxnSpMkLst>
        </pc:cxnChg>
        <pc:cxnChg chg="add del">
          <ac:chgData name="Daniel Khashabi" userId="62390808-c838-45e6-be59-d6fd0d208bc8" providerId="ADAL" clId="{08B92746-EC1A-3D4C-9798-5F669BB42AC9}" dt="2023-12-30T22:13:22.254" v="9417" actId="478"/>
          <ac:cxnSpMkLst>
            <pc:docMk/>
            <pc:sldMk cId="2072544630" sldId="2278"/>
            <ac:cxnSpMk id="23" creationId="{1F43FB35-DBFA-BD80-DA6C-628228630C02}"/>
          </ac:cxnSpMkLst>
        </pc:cxnChg>
        <pc:cxnChg chg="add del">
          <ac:chgData name="Daniel Khashabi" userId="62390808-c838-45e6-be59-d6fd0d208bc8" providerId="ADAL" clId="{08B92746-EC1A-3D4C-9798-5F669BB42AC9}" dt="2023-12-30T22:13:25.917" v="9418" actId="478"/>
          <ac:cxnSpMkLst>
            <pc:docMk/>
            <pc:sldMk cId="2072544630" sldId="2278"/>
            <ac:cxnSpMk id="26" creationId="{55300951-7E6D-3603-ACC8-6DBEC9C9478E}"/>
          </ac:cxnSpMkLst>
        </pc:cxnChg>
        <pc:cxnChg chg="del mod">
          <ac:chgData name="Daniel Khashabi" userId="62390808-c838-45e6-be59-d6fd0d208bc8" providerId="ADAL" clId="{08B92746-EC1A-3D4C-9798-5F669BB42AC9}" dt="2023-12-30T22:13:25.917" v="9418" actId="478"/>
          <ac:cxnSpMkLst>
            <pc:docMk/>
            <pc:sldMk cId="2072544630" sldId="2278"/>
            <ac:cxnSpMk id="28" creationId="{C56BC5E8-1B3C-1960-1F1A-B291BC971000}"/>
          </ac:cxnSpMkLst>
        </pc:cxnChg>
        <pc:cxnChg chg="mod">
          <ac:chgData name="Daniel Khashabi" userId="62390808-c838-45e6-be59-d6fd0d208bc8" providerId="ADAL" clId="{08B92746-EC1A-3D4C-9798-5F669BB42AC9}" dt="2023-12-30T22:13:19.035" v="9416" actId="478"/>
          <ac:cxnSpMkLst>
            <pc:docMk/>
            <pc:sldMk cId="2072544630" sldId="2278"/>
            <ac:cxnSpMk id="58" creationId="{31398275-5C9C-9A61-DA98-198260DDC257}"/>
          </ac:cxnSpMkLst>
        </pc:cxnChg>
      </pc:sldChg>
      <pc:sldChg chg="addSp delSp modSp add mod">
        <pc:chgData name="Daniel Khashabi" userId="62390808-c838-45e6-be59-d6fd0d208bc8" providerId="ADAL" clId="{08B92746-EC1A-3D4C-9798-5F669BB42AC9}" dt="2023-12-30T22:13:30.315" v="9419" actId="478"/>
        <pc:sldMkLst>
          <pc:docMk/>
          <pc:sldMk cId="4776304" sldId="2279"/>
        </pc:sldMkLst>
        <pc:spChg chg="mod">
          <ac:chgData name="Daniel Khashabi" userId="62390808-c838-45e6-be59-d6fd0d208bc8" providerId="ADAL" clId="{08B92746-EC1A-3D4C-9798-5F669BB42AC9}" dt="2023-12-30T22:11:08.207" v="9356" actId="20577"/>
          <ac:spMkLst>
            <pc:docMk/>
            <pc:sldMk cId="4776304" sldId="2279"/>
            <ac:spMk id="2" creationId="{16E97311-56C7-64A6-8D47-5B17F073C29D}"/>
          </ac:spMkLst>
        </pc:spChg>
        <pc:spChg chg="mod">
          <ac:chgData name="Daniel Khashabi" userId="62390808-c838-45e6-be59-d6fd0d208bc8" providerId="ADAL" clId="{08B92746-EC1A-3D4C-9798-5F669BB42AC9}" dt="2023-12-30T22:11:05.238" v="9355" actId="20577"/>
          <ac:spMkLst>
            <pc:docMk/>
            <pc:sldMk cId="4776304" sldId="2279"/>
            <ac:spMk id="3" creationId="{4220211D-5879-408E-C935-ACF3273EAEEA}"/>
          </ac:spMkLst>
        </pc:spChg>
        <pc:spChg chg="add mod">
          <ac:chgData name="Daniel Khashabi" userId="62390808-c838-45e6-be59-d6fd0d208bc8" providerId="ADAL" clId="{08B92746-EC1A-3D4C-9798-5F669BB42AC9}" dt="2023-12-30T22:12:46.557" v="9410"/>
          <ac:spMkLst>
            <pc:docMk/>
            <pc:sldMk cId="4776304" sldId="2279"/>
            <ac:spMk id="5" creationId="{B9C2BB5F-5D26-1C88-A1E6-3F007212E162}"/>
          </ac:spMkLst>
        </pc:spChg>
        <pc:spChg chg="del">
          <ac:chgData name="Daniel Khashabi" userId="62390808-c838-45e6-be59-d6fd0d208bc8" providerId="ADAL" clId="{08B92746-EC1A-3D4C-9798-5F669BB42AC9}" dt="2023-12-30T22:13:30.315" v="9419" actId="478"/>
          <ac:spMkLst>
            <pc:docMk/>
            <pc:sldMk cId="4776304" sldId="2279"/>
            <ac:spMk id="40" creationId="{D21E1CB4-C6F9-FD0E-1F5E-E3A339DB1512}"/>
          </ac:spMkLst>
        </pc:spChg>
        <pc:spChg chg="del">
          <ac:chgData name="Daniel Khashabi" userId="62390808-c838-45e6-be59-d6fd0d208bc8" providerId="ADAL" clId="{08B92746-EC1A-3D4C-9798-5F669BB42AC9}" dt="2023-12-30T22:13:30.315" v="9419" actId="478"/>
          <ac:spMkLst>
            <pc:docMk/>
            <pc:sldMk cId="4776304" sldId="2279"/>
            <ac:spMk id="44" creationId="{4D67AA03-185B-6F1F-8454-F5625E3AC791}"/>
          </ac:spMkLst>
        </pc:spChg>
        <pc:spChg chg="del">
          <ac:chgData name="Daniel Khashabi" userId="62390808-c838-45e6-be59-d6fd0d208bc8" providerId="ADAL" clId="{08B92746-EC1A-3D4C-9798-5F669BB42AC9}" dt="2023-12-30T22:13:30.315" v="9419" actId="478"/>
          <ac:spMkLst>
            <pc:docMk/>
            <pc:sldMk cId="4776304" sldId="2279"/>
            <ac:spMk id="49" creationId="{CCBB3A1A-8C47-4C4E-73A6-387F205081E6}"/>
          </ac:spMkLst>
        </pc:spChg>
        <pc:spChg chg="del">
          <ac:chgData name="Daniel Khashabi" userId="62390808-c838-45e6-be59-d6fd0d208bc8" providerId="ADAL" clId="{08B92746-EC1A-3D4C-9798-5F669BB42AC9}" dt="2023-12-30T22:13:30.315" v="9419" actId="478"/>
          <ac:spMkLst>
            <pc:docMk/>
            <pc:sldMk cId="4776304" sldId="2279"/>
            <ac:spMk id="50" creationId="{BB9C5876-F81B-A417-1FC5-F490909D30E4}"/>
          </ac:spMkLst>
        </pc:spChg>
        <pc:spChg chg="del">
          <ac:chgData name="Daniel Khashabi" userId="62390808-c838-45e6-be59-d6fd0d208bc8" providerId="ADAL" clId="{08B92746-EC1A-3D4C-9798-5F669BB42AC9}" dt="2023-12-30T22:13:30.315" v="9419" actId="478"/>
          <ac:spMkLst>
            <pc:docMk/>
            <pc:sldMk cId="4776304" sldId="2279"/>
            <ac:spMk id="54" creationId="{88580E51-81F0-F63E-4D9E-02DEE56CB52F}"/>
          </ac:spMkLst>
        </pc:spChg>
        <pc:spChg chg="del">
          <ac:chgData name="Daniel Khashabi" userId="62390808-c838-45e6-be59-d6fd0d208bc8" providerId="ADAL" clId="{08B92746-EC1A-3D4C-9798-5F669BB42AC9}" dt="2023-12-30T22:13:30.315" v="9419" actId="478"/>
          <ac:spMkLst>
            <pc:docMk/>
            <pc:sldMk cId="4776304" sldId="2279"/>
            <ac:spMk id="55" creationId="{5458C4BD-401D-E861-1B92-59C76835B8DC}"/>
          </ac:spMkLst>
        </pc:spChg>
        <pc:spChg chg="del">
          <ac:chgData name="Daniel Khashabi" userId="62390808-c838-45e6-be59-d6fd0d208bc8" providerId="ADAL" clId="{08B92746-EC1A-3D4C-9798-5F669BB42AC9}" dt="2023-12-30T22:13:30.315" v="9419" actId="478"/>
          <ac:spMkLst>
            <pc:docMk/>
            <pc:sldMk cId="4776304" sldId="2279"/>
            <ac:spMk id="56" creationId="{56F1FCE6-2A4D-0F29-F33A-63FBFB2ACDC5}"/>
          </ac:spMkLst>
        </pc:spChg>
        <pc:cxnChg chg="del mod">
          <ac:chgData name="Daniel Khashabi" userId="62390808-c838-45e6-be59-d6fd0d208bc8" providerId="ADAL" clId="{08B92746-EC1A-3D4C-9798-5F669BB42AC9}" dt="2023-12-30T22:13:30.315" v="9419" actId="478"/>
          <ac:cxnSpMkLst>
            <pc:docMk/>
            <pc:sldMk cId="4776304" sldId="2279"/>
            <ac:cxnSpMk id="36" creationId="{D9164F44-B808-1263-DD51-0F804991A749}"/>
          </ac:cxnSpMkLst>
        </pc:cxnChg>
        <pc:cxnChg chg="del mod">
          <ac:chgData name="Daniel Khashabi" userId="62390808-c838-45e6-be59-d6fd0d208bc8" providerId="ADAL" clId="{08B92746-EC1A-3D4C-9798-5F669BB42AC9}" dt="2023-12-30T22:13:30.315" v="9419" actId="478"/>
          <ac:cxnSpMkLst>
            <pc:docMk/>
            <pc:sldMk cId="4776304" sldId="2279"/>
            <ac:cxnSpMk id="58" creationId="{31398275-5C9C-9A61-DA98-198260DDC257}"/>
          </ac:cxnSpMkLst>
        </pc:cxnChg>
      </pc:sldChg>
      <pc:sldChg chg="addSp modSp add mod">
        <pc:chgData name="Daniel Khashabi" userId="62390808-c838-45e6-be59-d6fd0d208bc8" providerId="ADAL" clId="{08B92746-EC1A-3D4C-9798-5F669BB42AC9}" dt="2023-12-30T22:16:11.769" v="9423" actId="20577"/>
        <pc:sldMkLst>
          <pc:docMk/>
          <pc:sldMk cId="2944286273" sldId="2280"/>
        </pc:sldMkLst>
        <pc:spChg chg="mod">
          <ac:chgData name="Daniel Khashabi" userId="62390808-c838-45e6-be59-d6fd0d208bc8" providerId="ADAL" clId="{08B92746-EC1A-3D4C-9798-5F669BB42AC9}" dt="2023-12-30T22:16:11.769" v="9423" actId="20577"/>
          <ac:spMkLst>
            <pc:docMk/>
            <pc:sldMk cId="2944286273" sldId="2280"/>
            <ac:spMk id="2" creationId="{16E97311-56C7-64A6-8D47-5B17F073C29D}"/>
          </ac:spMkLst>
        </pc:spChg>
        <pc:spChg chg="mod">
          <ac:chgData name="Daniel Khashabi" userId="62390808-c838-45e6-be59-d6fd0d208bc8" providerId="ADAL" clId="{08B92746-EC1A-3D4C-9798-5F669BB42AC9}" dt="2023-12-30T22:11:51.227" v="9400" actId="20577"/>
          <ac:spMkLst>
            <pc:docMk/>
            <pc:sldMk cId="2944286273" sldId="2280"/>
            <ac:spMk id="3" creationId="{4220211D-5879-408E-C935-ACF3273EAEEA}"/>
          </ac:spMkLst>
        </pc:spChg>
        <pc:spChg chg="add mod">
          <ac:chgData name="Daniel Khashabi" userId="62390808-c838-45e6-be59-d6fd0d208bc8" providerId="ADAL" clId="{08B92746-EC1A-3D4C-9798-5F669BB42AC9}" dt="2023-12-30T22:12:28.582" v="9407" actId="1076"/>
          <ac:spMkLst>
            <pc:docMk/>
            <pc:sldMk cId="2944286273" sldId="2280"/>
            <ac:spMk id="6" creationId="{40C7C37C-FF7C-5C51-14E6-3A5F729AEAF7}"/>
          </ac:spMkLst>
        </pc:spChg>
        <pc:spChg chg="add mod">
          <ac:chgData name="Daniel Khashabi" userId="62390808-c838-45e6-be59-d6fd0d208bc8" providerId="ADAL" clId="{08B92746-EC1A-3D4C-9798-5F669BB42AC9}" dt="2023-12-30T22:12:44.993" v="9409" actId="1076"/>
          <ac:spMkLst>
            <pc:docMk/>
            <pc:sldMk cId="2944286273" sldId="2280"/>
            <ac:spMk id="11" creationId="{94A88A10-FDFC-3520-0649-843BF68B0232}"/>
          </ac:spMkLst>
        </pc:spChg>
      </pc:sldChg>
      <pc:sldChg chg="modSp add mod">
        <pc:chgData name="Daniel Khashabi" userId="62390808-c838-45e6-be59-d6fd0d208bc8" providerId="ADAL" clId="{08B92746-EC1A-3D4C-9798-5F669BB42AC9}" dt="2023-12-30T22:17:43.612" v="9484" actId="20577"/>
        <pc:sldMkLst>
          <pc:docMk/>
          <pc:sldMk cId="3366020977" sldId="2281"/>
        </pc:sldMkLst>
        <pc:spChg chg="mod">
          <ac:chgData name="Daniel Khashabi" userId="62390808-c838-45e6-be59-d6fd0d208bc8" providerId="ADAL" clId="{08B92746-EC1A-3D4C-9798-5F669BB42AC9}" dt="2023-12-30T22:16:32.209" v="9463" actId="20577"/>
          <ac:spMkLst>
            <pc:docMk/>
            <pc:sldMk cId="3366020977" sldId="2281"/>
            <ac:spMk id="2" creationId="{16E97311-56C7-64A6-8D47-5B17F073C29D}"/>
          </ac:spMkLst>
        </pc:spChg>
        <pc:spChg chg="mod">
          <ac:chgData name="Daniel Khashabi" userId="62390808-c838-45e6-be59-d6fd0d208bc8" providerId="ADAL" clId="{08B92746-EC1A-3D4C-9798-5F669BB42AC9}" dt="2023-12-30T22:17:43.612" v="9484" actId="20577"/>
          <ac:spMkLst>
            <pc:docMk/>
            <pc:sldMk cId="3366020977" sldId="2281"/>
            <ac:spMk id="3" creationId="{4220211D-5879-408E-C935-ACF3273EAEEA}"/>
          </ac:spMkLst>
        </pc:spChg>
      </pc:sldChg>
      <pc:sldChg chg="addSp delSp modSp add mod modAnim">
        <pc:chgData name="Daniel Khashabi" userId="62390808-c838-45e6-be59-d6fd0d208bc8" providerId="ADAL" clId="{08B92746-EC1A-3D4C-9798-5F669BB42AC9}" dt="2023-12-30T22:22:06.598" v="9683" actId="14100"/>
        <pc:sldMkLst>
          <pc:docMk/>
          <pc:sldMk cId="377714141" sldId="2282"/>
        </pc:sldMkLst>
        <pc:spChg chg="mod">
          <ac:chgData name="Daniel Khashabi" userId="62390808-c838-45e6-be59-d6fd0d208bc8" providerId="ADAL" clId="{08B92746-EC1A-3D4C-9798-5F669BB42AC9}" dt="2023-12-30T22:21:11.597" v="9638" actId="21"/>
          <ac:spMkLst>
            <pc:docMk/>
            <pc:sldMk cId="377714141" sldId="2282"/>
            <ac:spMk id="3" creationId="{4220211D-5879-408E-C935-ACF3273EAEEA}"/>
          </ac:spMkLst>
        </pc:spChg>
        <pc:spChg chg="add del mod">
          <ac:chgData name="Daniel Khashabi" userId="62390808-c838-45e6-be59-d6fd0d208bc8" providerId="ADAL" clId="{08B92746-EC1A-3D4C-9798-5F669BB42AC9}" dt="2023-12-30T22:21:18.480" v="9641" actId="478"/>
          <ac:spMkLst>
            <pc:docMk/>
            <pc:sldMk cId="377714141" sldId="2282"/>
            <ac:spMk id="10" creationId="{902192E2-907B-14D6-AE97-399A6FEF364C}"/>
          </ac:spMkLst>
        </pc:spChg>
        <pc:spChg chg="add mod">
          <ac:chgData name="Daniel Khashabi" userId="62390808-c838-45e6-be59-d6fd0d208bc8" providerId="ADAL" clId="{08B92746-EC1A-3D4C-9798-5F669BB42AC9}" dt="2023-12-30T22:22:06.598" v="9683" actId="14100"/>
          <ac:spMkLst>
            <pc:docMk/>
            <pc:sldMk cId="377714141" sldId="2282"/>
            <ac:spMk id="12" creationId="{A765C931-6E8F-C2EE-6CCE-50A0F10D8A02}"/>
          </ac:spMkLst>
        </pc:spChg>
      </pc:sldChg>
      <pc:sldChg chg="addSp delSp modSp new mod delAnim modAnim">
        <pc:chgData name="Daniel Khashabi" userId="62390808-c838-45e6-be59-d6fd0d208bc8" providerId="ADAL" clId="{08B92746-EC1A-3D4C-9798-5F669BB42AC9}" dt="2023-12-30T22:37:17.906" v="10216" actId="20577"/>
        <pc:sldMkLst>
          <pc:docMk/>
          <pc:sldMk cId="1339985005" sldId="2283"/>
        </pc:sldMkLst>
        <pc:spChg chg="mod">
          <ac:chgData name="Daniel Khashabi" userId="62390808-c838-45e6-be59-d6fd0d208bc8" providerId="ADAL" clId="{08B92746-EC1A-3D4C-9798-5F669BB42AC9}" dt="2023-12-30T22:36:59.249" v="10205" actId="20577"/>
          <ac:spMkLst>
            <pc:docMk/>
            <pc:sldMk cId="1339985005" sldId="2283"/>
            <ac:spMk id="2" creationId="{4FD1CDF8-050F-D1E0-B80E-033EAC87DAA4}"/>
          </ac:spMkLst>
        </pc:spChg>
        <pc:spChg chg="add mod">
          <ac:chgData name="Daniel Khashabi" userId="62390808-c838-45e6-be59-d6fd0d208bc8" providerId="ADAL" clId="{08B92746-EC1A-3D4C-9798-5F669BB42AC9}" dt="2023-12-30T22:37:06.532" v="10207" actId="1076"/>
          <ac:spMkLst>
            <pc:docMk/>
            <pc:sldMk cId="1339985005" sldId="2283"/>
            <ac:spMk id="6" creationId="{909A1A93-5D6D-81D1-F132-ABD1A7C29063}"/>
          </ac:spMkLst>
        </pc:spChg>
        <pc:spChg chg="add del mod">
          <ac:chgData name="Daniel Khashabi" userId="62390808-c838-45e6-be59-d6fd0d208bc8" providerId="ADAL" clId="{08B92746-EC1A-3D4C-9798-5F669BB42AC9}" dt="2023-12-30T22:36:47.687" v="10193" actId="478"/>
          <ac:spMkLst>
            <pc:docMk/>
            <pc:sldMk cId="1339985005" sldId="2283"/>
            <ac:spMk id="7" creationId="{9EDF148B-C213-D8A6-1DA0-CD3B12DB6C9E}"/>
          </ac:spMkLst>
        </pc:spChg>
        <pc:spChg chg="add mod">
          <ac:chgData name="Daniel Khashabi" userId="62390808-c838-45e6-be59-d6fd0d208bc8" providerId="ADAL" clId="{08B92746-EC1A-3D4C-9798-5F669BB42AC9}" dt="2023-12-30T22:37:17.906" v="10216" actId="20577"/>
          <ac:spMkLst>
            <pc:docMk/>
            <pc:sldMk cId="1339985005" sldId="2283"/>
            <ac:spMk id="8" creationId="{86101996-1930-CA86-1AC4-36B71B70D6F2}"/>
          </ac:spMkLst>
        </pc:spChg>
        <pc:picChg chg="add mod modCrop">
          <ac:chgData name="Daniel Khashabi" userId="62390808-c838-45e6-be59-d6fd0d208bc8" providerId="ADAL" clId="{08B92746-EC1A-3D4C-9798-5F669BB42AC9}" dt="2023-12-30T22:37:06.532" v="10207" actId="1076"/>
          <ac:picMkLst>
            <pc:docMk/>
            <pc:sldMk cId="1339985005" sldId="2283"/>
            <ac:picMk id="5" creationId="{B9122B0F-9745-B998-1C66-EDBF937784A6}"/>
          </ac:picMkLst>
        </pc:picChg>
      </pc:sldChg>
      <pc:sldChg chg="addSp delSp modSp add del mod">
        <pc:chgData name="Daniel Khashabi" userId="62390808-c838-45e6-be59-d6fd0d208bc8" providerId="ADAL" clId="{08B92746-EC1A-3D4C-9798-5F669BB42AC9}" dt="2023-12-30T22:26:55.226" v="9872" actId="2696"/>
        <pc:sldMkLst>
          <pc:docMk/>
          <pc:sldMk cId="3816683013" sldId="2283"/>
        </pc:sldMkLst>
        <pc:spChg chg="mod">
          <ac:chgData name="Daniel Khashabi" userId="62390808-c838-45e6-be59-d6fd0d208bc8" providerId="ADAL" clId="{08B92746-EC1A-3D4C-9798-5F669BB42AC9}" dt="2023-12-30T22:22:26.866" v="9686"/>
          <ac:spMkLst>
            <pc:docMk/>
            <pc:sldMk cId="3816683013" sldId="2283"/>
            <ac:spMk id="2" creationId="{16E97311-56C7-64A6-8D47-5B17F073C29D}"/>
          </ac:spMkLst>
        </pc:spChg>
        <pc:spChg chg="mod">
          <ac:chgData name="Daniel Khashabi" userId="62390808-c838-45e6-be59-d6fd0d208bc8" providerId="ADAL" clId="{08B92746-EC1A-3D4C-9798-5F669BB42AC9}" dt="2023-12-30T22:26:29.206" v="9871" actId="255"/>
          <ac:spMkLst>
            <pc:docMk/>
            <pc:sldMk cId="3816683013" sldId="2283"/>
            <ac:spMk id="3" creationId="{4220211D-5879-408E-C935-ACF3273EAEEA}"/>
          </ac:spMkLst>
        </pc:spChg>
        <pc:spChg chg="add del">
          <ac:chgData name="Daniel Khashabi" userId="62390808-c838-45e6-be59-d6fd0d208bc8" providerId="ADAL" clId="{08B92746-EC1A-3D4C-9798-5F669BB42AC9}" dt="2023-12-30T22:21:28.174" v="9643" actId="22"/>
          <ac:spMkLst>
            <pc:docMk/>
            <pc:sldMk cId="3816683013" sldId="2283"/>
            <ac:spMk id="10" creationId="{F80ACC76-CEB1-3E2F-E079-791C9D1DE443}"/>
          </ac:spMkLst>
        </pc:spChg>
      </pc:sldChg>
      <pc:sldChg chg="modSp add mod">
        <pc:chgData name="Daniel Khashabi" userId="62390808-c838-45e6-be59-d6fd0d208bc8" providerId="ADAL" clId="{08B92746-EC1A-3D4C-9798-5F669BB42AC9}" dt="2023-12-30T22:49:03.044" v="11056" actId="20577"/>
        <pc:sldMkLst>
          <pc:docMk/>
          <pc:sldMk cId="2956919522" sldId="2284"/>
        </pc:sldMkLst>
        <pc:spChg chg="mod">
          <ac:chgData name="Daniel Khashabi" userId="62390808-c838-45e6-be59-d6fd0d208bc8" providerId="ADAL" clId="{08B92746-EC1A-3D4C-9798-5F669BB42AC9}" dt="2023-12-30T22:49:03.044" v="11056" actId="20577"/>
          <ac:spMkLst>
            <pc:docMk/>
            <pc:sldMk cId="2956919522" sldId="2284"/>
            <ac:spMk id="4" creationId="{87C8D522-36F1-157C-97A4-C8D78EC3908B}"/>
          </ac:spMkLst>
        </pc:spChg>
      </pc:sldChg>
      <pc:sldChg chg="addSp modSp new mod">
        <pc:chgData name="Daniel Khashabi" userId="62390808-c838-45e6-be59-d6fd0d208bc8" providerId="ADAL" clId="{08B92746-EC1A-3D4C-9798-5F669BB42AC9}" dt="2023-12-31T15:31:00.195" v="11070" actId="20577"/>
        <pc:sldMkLst>
          <pc:docMk/>
          <pc:sldMk cId="3880886679" sldId="2285"/>
        </pc:sldMkLst>
        <pc:spChg chg="add mod">
          <ac:chgData name="Daniel Khashabi" userId="62390808-c838-45e6-be59-d6fd0d208bc8" providerId="ADAL" clId="{08B92746-EC1A-3D4C-9798-5F669BB42AC9}" dt="2023-12-31T15:31:00.195" v="11070" actId="20577"/>
          <ac:spMkLst>
            <pc:docMk/>
            <pc:sldMk cId="3880886679" sldId="2285"/>
            <ac:spMk id="5" creationId="{F045AF72-4114-A641-1059-13A42597E509}"/>
          </ac:spMkLst>
        </pc:spChg>
      </pc:sldChg>
      <pc:sldChg chg="modSp add del">
        <pc:chgData name="Daniel Khashabi" userId="62390808-c838-45e6-be59-d6fd0d208bc8" providerId="ADAL" clId="{08B92746-EC1A-3D4C-9798-5F669BB42AC9}" dt="2023-12-31T16:24:02.414" v="12829" actId="2696"/>
        <pc:sldMkLst>
          <pc:docMk/>
          <pc:sldMk cId="0" sldId="2286"/>
        </pc:sldMkLst>
        <pc:spChg chg="mod">
          <ac:chgData name="Daniel Khashabi" userId="62390808-c838-45e6-be59-d6fd0d208bc8" providerId="ADAL" clId="{08B92746-EC1A-3D4C-9798-5F669BB42AC9}" dt="2023-12-31T15:35:05.123" v="11092"/>
          <ac:spMkLst>
            <pc:docMk/>
            <pc:sldMk cId="0" sldId="2286"/>
            <ac:spMk id="8" creationId="{00000000-0000-0000-0000-000000000000}"/>
          </ac:spMkLst>
        </pc:spChg>
      </pc:sldChg>
      <pc:sldChg chg="delSp modSp add del mod">
        <pc:chgData name="Daniel Khashabi" userId="62390808-c838-45e6-be59-d6fd0d208bc8" providerId="ADAL" clId="{08B92746-EC1A-3D4C-9798-5F669BB42AC9}" dt="2023-12-31T16:24:04.571" v="12830" actId="2696"/>
        <pc:sldMkLst>
          <pc:docMk/>
          <pc:sldMk cId="0" sldId="2287"/>
        </pc:sldMkLst>
        <pc:spChg chg="mod">
          <ac:chgData name="Daniel Khashabi" userId="62390808-c838-45e6-be59-d6fd0d208bc8" providerId="ADAL" clId="{08B92746-EC1A-3D4C-9798-5F669BB42AC9}" dt="2023-12-31T15:35:05.123" v="11092"/>
          <ac:spMkLst>
            <pc:docMk/>
            <pc:sldMk cId="0" sldId="2287"/>
            <ac:spMk id="11" creationId="{00000000-0000-0000-0000-000000000000}"/>
          </ac:spMkLst>
        </pc:spChg>
        <pc:grpChg chg="del">
          <ac:chgData name="Daniel Khashabi" userId="62390808-c838-45e6-be59-d6fd0d208bc8" providerId="ADAL" clId="{08B92746-EC1A-3D4C-9798-5F669BB42AC9}" dt="2023-12-31T15:52:27.704" v="11101" actId="478"/>
          <ac:grpSpMkLst>
            <pc:docMk/>
            <pc:sldMk cId="0" sldId="2287"/>
            <ac:grpSpMk id="5" creationId="{00000000-0000-0000-0000-000000000000}"/>
          </ac:grpSpMkLst>
        </pc:grpChg>
        <pc:picChg chg="topLvl">
          <ac:chgData name="Daniel Khashabi" userId="62390808-c838-45e6-be59-d6fd0d208bc8" providerId="ADAL" clId="{08B92746-EC1A-3D4C-9798-5F669BB42AC9}" dt="2023-12-31T15:52:27.704" v="11101" actId="478"/>
          <ac:picMkLst>
            <pc:docMk/>
            <pc:sldMk cId="0" sldId="2287"/>
            <ac:picMk id="6" creationId="{00000000-0000-0000-0000-000000000000}"/>
          </ac:picMkLst>
        </pc:picChg>
        <pc:picChg chg="del topLvl">
          <ac:chgData name="Daniel Khashabi" userId="62390808-c838-45e6-be59-d6fd0d208bc8" providerId="ADAL" clId="{08B92746-EC1A-3D4C-9798-5F669BB42AC9}" dt="2023-12-31T15:52:27.704" v="11101" actId="478"/>
          <ac:picMkLst>
            <pc:docMk/>
            <pc:sldMk cId="0" sldId="2287"/>
            <ac:picMk id="7" creationId="{00000000-0000-0000-0000-000000000000}"/>
          </ac:picMkLst>
        </pc:picChg>
      </pc:sldChg>
      <pc:sldChg chg="modSp add del">
        <pc:chgData name="Daniel Khashabi" userId="62390808-c838-45e6-be59-d6fd0d208bc8" providerId="ADAL" clId="{08B92746-EC1A-3D4C-9798-5F669BB42AC9}" dt="2023-12-31T16:15:54.813" v="12463" actId="2696"/>
        <pc:sldMkLst>
          <pc:docMk/>
          <pc:sldMk cId="0" sldId="2288"/>
        </pc:sldMkLst>
        <pc:spChg chg="mod">
          <ac:chgData name="Daniel Khashabi" userId="62390808-c838-45e6-be59-d6fd0d208bc8" providerId="ADAL" clId="{08B92746-EC1A-3D4C-9798-5F669BB42AC9}" dt="2023-12-31T15:35:05.123" v="11092"/>
          <ac:spMkLst>
            <pc:docMk/>
            <pc:sldMk cId="0" sldId="2288"/>
            <ac:spMk id="7" creationId="{00000000-0000-0000-0000-000000000000}"/>
          </ac:spMkLst>
        </pc:spChg>
      </pc:sldChg>
      <pc:sldChg chg="add del">
        <pc:chgData name="Daniel Khashabi" userId="62390808-c838-45e6-be59-d6fd0d208bc8" providerId="ADAL" clId="{08B92746-EC1A-3D4C-9798-5F669BB42AC9}" dt="2023-12-31T16:30:31.227" v="13119" actId="2696"/>
        <pc:sldMkLst>
          <pc:docMk/>
          <pc:sldMk cId="0" sldId="2289"/>
        </pc:sldMkLst>
      </pc:sldChg>
      <pc:sldChg chg="addSp delSp modSp add mod modClrScheme chgLayout">
        <pc:chgData name="Daniel Khashabi" userId="62390808-c838-45e6-be59-d6fd0d208bc8" providerId="ADAL" clId="{08B92746-EC1A-3D4C-9798-5F669BB42AC9}" dt="2023-12-31T16:33:27.073" v="13260" actId="20577"/>
        <pc:sldMkLst>
          <pc:docMk/>
          <pc:sldMk cId="0" sldId="2290"/>
        </pc:sldMkLst>
        <pc:spChg chg="mod ord">
          <ac:chgData name="Daniel Khashabi" userId="62390808-c838-45e6-be59-d6fd0d208bc8" providerId="ADAL" clId="{08B92746-EC1A-3D4C-9798-5F669BB42AC9}" dt="2023-12-31T16:31:36.565" v="13122" actId="700"/>
          <ac:spMkLst>
            <pc:docMk/>
            <pc:sldMk cId="0" sldId="2290"/>
            <ac:spMk id="2" creationId="{00000000-0000-0000-0000-000000000000}"/>
          </ac:spMkLst>
        </pc:spChg>
        <pc:spChg chg="del mod">
          <ac:chgData name="Daniel Khashabi" userId="62390808-c838-45e6-be59-d6fd0d208bc8" providerId="ADAL" clId="{08B92746-EC1A-3D4C-9798-5F669BB42AC9}" dt="2023-12-31T16:31:39.164" v="13124" actId="478"/>
          <ac:spMkLst>
            <pc:docMk/>
            <pc:sldMk cId="0" sldId="2290"/>
            <ac:spMk id="3" creationId="{00000000-0000-0000-0000-000000000000}"/>
          </ac:spMkLst>
        </pc:spChg>
        <pc:spChg chg="mod ord">
          <ac:chgData name="Daniel Khashabi" userId="62390808-c838-45e6-be59-d6fd0d208bc8" providerId="ADAL" clId="{08B92746-EC1A-3D4C-9798-5F669BB42AC9}" dt="2023-12-31T16:31:36.565" v="13122" actId="700"/>
          <ac:spMkLst>
            <pc:docMk/>
            <pc:sldMk cId="0" sldId="2290"/>
            <ac:spMk id="4" creationId="{00000000-0000-0000-0000-000000000000}"/>
          </ac:spMkLst>
        </pc:spChg>
        <pc:spChg chg="add del mod ord">
          <ac:chgData name="Daniel Khashabi" userId="62390808-c838-45e6-be59-d6fd0d208bc8" providerId="ADAL" clId="{08B92746-EC1A-3D4C-9798-5F669BB42AC9}" dt="2023-12-31T16:33:27.073" v="13260" actId="20577"/>
          <ac:spMkLst>
            <pc:docMk/>
            <pc:sldMk cId="0" sldId="2290"/>
            <ac:spMk id="5" creationId="{61E579F5-8A64-41C5-410B-A24FA3E50DDD}"/>
          </ac:spMkLst>
        </pc:spChg>
      </pc:sldChg>
      <pc:sldChg chg="addSp delSp modSp add del mod">
        <pc:chgData name="Daniel Khashabi" userId="62390808-c838-45e6-be59-d6fd0d208bc8" providerId="ADAL" clId="{08B92746-EC1A-3D4C-9798-5F669BB42AC9}" dt="2023-12-31T15:56:51.854" v="11363" actId="2696"/>
        <pc:sldMkLst>
          <pc:docMk/>
          <pc:sldMk cId="2981122430" sldId="2291"/>
        </pc:sldMkLst>
        <pc:spChg chg="mod">
          <ac:chgData name="Daniel Khashabi" userId="62390808-c838-45e6-be59-d6fd0d208bc8" providerId="ADAL" clId="{08B92746-EC1A-3D4C-9798-5F669BB42AC9}" dt="2023-12-31T15:55:52.625" v="11319" actId="20577"/>
          <ac:spMkLst>
            <pc:docMk/>
            <pc:sldMk cId="2981122430" sldId="2291"/>
            <ac:spMk id="2" creationId="{00000000-0000-0000-0000-000000000000}"/>
          </ac:spMkLst>
        </pc:spChg>
        <pc:spChg chg="mod">
          <ac:chgData name="Daniel Khashabi" userId="62390808-c838-45e6-be59-d6fd0d208bc8" providerId="ADAL" clId="{08B92746-EC1A-3D4C-9798-5F669BB42AC9}" dt="2023-12-31T15:56:30.923" v="11348" actId="20577"/>
          <ac:spMkLst>
            <pc:docMk/>
            <pc:sldMk cId="2981122430" sldId="2291"/>
            <ac:spMk id="7" creationId="{A6280D27-A854-B9E6-8B3C-99C705182EB3}"/>
          </ac:spMkLst>
        </pc:spChg>
        <pc:picChg chg="add del mod">
          <ac:chgData name="Daniel Khashabi" userId="62390808-c838-45e6-be59-d6fd0d208bc8" providerId="ADAL" clId="{08B92746-EC1A-3D4C-9798-5F669BB42AC9}" dt="2023-12-31T15:56:29.491" v="11345" actId="21"/>
          <ac:picMkLst>
            <pc:docMk/>
            <pc:sldMk cId="2981122430" sldId="2291"/>
            <ac:picMk id="3" creationId="{42EE641C-1AA9-528C-A3B8-519219FCA903}"/>
          </ac:picMkLst>
        </pc:picChg>
        <pc:picChg chg="add del mod">
          <ac:chgData name="Daniel Khashabi" userId="62390808-c838-45e6-be59-d6fd0d208bc8" providerId="ADAL" clId="{08B92746-EC1A-3D4C-9798-5F669BB42AC9}" dt="2023-12-31T15:56:40.491" v="11362" actId="478"/>
          <ac:picMkLst>
            <pc:docMk/>
            <pc:sldMk cId="2981122430" sldId="2291"/>
            <ac:picMk id="4" creationId="{605EDA83-43CD-6F2A-1859-BDC059A75416}"/>
          </ac:picMkLst>
        </pc:picChg>
      </pc:sldChg>
      <pc:sldChg chg="modSp add mod">
        <pc:chgData name="Daniel Khashabi" userId="62390808-c838-45e6-be59-d6fd0d208bc8" providerId="ADAL" clId="{08B92746-EC1A-3D4C-9798-5F669BB42AC9}" dt="2023-12-31T16:34:10.496" v="13288" actId="20577"/>
        <pc:sldMkLst>
          <pc:docMk/>
          <pc:sldMk cId="1399599413" sldId="2292"/>
        </pc:sldMkLst>
        <pc:spChg chg="mod">
          <ac:chgData name="Daniel Khashabi" userId="62390808-c838-45e6-be59-d6fd0d208bc8" providerId="ADAL" clId="{08B92746-EC1A-3D4C-9798-5F669BB42AC9}" dt="2023-12-31T16:34:10.496" v="13288" actId="20577"/>
          <ac:spMkLst>
            <pc:docMk/>
            <pc:sldMk cId="1399599413" sldId="2292"/>
            <ac:spMk id="2" creationId="{00000000-0000-0000-0000-000000000000}"/>
          </ac:spMkLst>
        </pc:spChg>
        <pc:picChg chg="mod modCrop">
          <ac:chgData name="Daniel Khashabi" userId="62390808-c838-45e6-be59-d6fd0d208bc8" providerId="ADAL" clId="{08B92746-EC1A-3D4C-9798-5F669BB42AC9}" dt="2023-12-31T15:59:43.082" v="11490" actId="732"/>
          <ac:picMkLst>
            <pc:docMk/>
            <pc:sldMk cId="1399599413" sldId="2292"/>
            <ac:picMk id="8" creationId="{10D25879-5117-67D1-DE91-7DA19FF31FFE}"/>
          </ac:picMkLst>
        </pc:picChg>
      </pc:sldChg>
      <pc:sldChg chg="addSp delSp modSp add del mod modClrScheme delAnim modAnim chgLayout">
        <pc:chgData name="Daniel Khashabi" userId="62390808-c838-45e6-be59-d6fd0d208bc8" providerId="ADAL" clId="{08B92746-EC1A-3D4C-9798-5F669BB42AC9}" dt="2023-12-31T16:21:35.518" v="12725" actId="2696"/>
        <pc:sldMkLst>
          <pc:docMk/>
          <pc:sldMk cId="4237895870" sldId="2293"/>
        </pc:sldMkLst>
        <pc:spChg chg="del mod ord">
          <ac:chgData name="Daniel Khashabi" userId="62390808-c838-45e6-be59-d6fd0d208bc8" providerId="ADAL" clId="{08B92746-EC1A-3D4C-9798-5F669BB42AC9}" dt="2023-12-31T16:09:59.032" v="12134" actId="478"/>
          <ac:spMkLst>
            <pc:docMk/>
            <pc:sldMk cId="4237895870" sldId="2293"/>
            <ac:spMk id="2" creationId="{00000000-0000-0000-0000-000000000000}"/>
          </ac:spMkLst>
        </pc:spChg>
        <pc:spChg chg="add mod">
          <ac:chgData name="Daniel Khashabi" userId="62390808-c838-45e6-be59-d6fd0d208bc8" providerId="ADAL" clId="{08B92746-EC1A-3D4C-9798-5F669BB42AC9}" dt="2023-12-31T15:57:34.481" v="11423" actId="1076"/>
          <ac:spMkLst>
            <pc:docMk/>
            <pc:sldMk cId="4237895870" sldId="2293"/>
            <ac:spMk id="3" creationId="{B7A53C23-5F47-35F6-C17A-7B57192C858C}"/>
          </ac:spMkLst>
        </pc:spChg>
        <pc:spChg chg="add mod">
          <ac:chgData name="Daniel Khashabi" userId="62390808-c838-45e6-be59-d6fd0d208bc8" providerId="ADAL" clId="{08B92746-EC1A-3D4C-9798-5F669BB42AC9}" dt="2023-12-31T16:01:16.830" v="11533" actId="20577"/>
          <ac:spMkLst>
            <pc:docMk/>
            <pc:sldMk cId="4237895870" sldId="2293"/>
            <ac:spMk id="4" creationId="{0073CDA1-FA32-1369-BB1A-7C9DA17C8DD7}"/>
          </ac:spMkLst>
        </pc:spChg>
        <pc:spChg chg="add del mod">
          <ac:chgData name="Daniel Khashabi" userId="62390808-c838-45e6-be59-d6fd0d208bc8" providerId="ADAL" clId="{08B92746-EC1A-3D4C-9798-5F669BB42AC9}" dt="2023-12-31T16:16:57.555" v="12466" actId="478"/>
          <ac:spMkLst>
            <pc:docMk/>
            <pc:sldMk cId="4237895870" sldId="2293"/>
            <ac:spMk id="6" creationId="{0A5125BE-25FA-77BD-69C1-F228306991E8}"/>
          </ac:spMkLst>
        </pc:spChg>
        <pc:spChg chg="mod ord">
          <ac:chgData name="Daniel Khashabi" userId="62390808-c838-45e6-be59-d6fd0d208bc8" providerId="ADAL" clId="{08B92746-EC1A-3D4C-9798-5F669BB42AC9}" dt="2023-12-31T16:09:57.437" v="12133" actId="700"/>
          <ac:spMkLst>
            <pc:docMk/>
            <pc:sldMk cId="4237895870" sldId="2293"/>
            <ac:spMk id="7" creationId="{A6280D27-A854-B9E6-8B3C-99C705182EB3}"/>
          </ac:spMkLst>
        </pc:spChg>
        <pc:spChg chg="add del mod">
          <ac:chgData name="Daniel Khashabi" userId="62390808-c838-45e6-be59-d6fd0d208bc8" providerId="ADAL" clId="{08B92746-EC1A-3D4C-9798-5F669BB42AC9}" dt="2023-12-31T16:16:57.555" v="12466" actId="478"/>
          <ac:spMkLst>
            <pc:docMk/>
            <pc:sldMk cId="4237895870" sldId="2293"/>
            <ac:spMk id="9" creationId="{AE71A010-4670-7D0E-8E32-6C1CACA7695E}"/>
          </ac:spMkLst>
        </pc:spChg>
        <pc:spChg chg="add mod">
          <ac:chgData name="Daniel Khashabi" userId="62390808-c838-45e6-be59-d6fd0d208bc8" providerId="ADAL" clId="{08B92746-EC1A-3D4C-9798-5F669BB42AC9}" dt="2023-12-31T16:15:42.961" v="12460" actId="1036"/>
          <ac:spMkLst>
            <pc:docMk/>
            <pc:sldMk cId="4237895870" sldId="2293"/>
            <ac:spMk id="11" creationId="{26206BC0-EAF0-D67C-6CF2-6D0C53BD4AA5}"/>
          </ac:spMkLst>
        </pc:spChg>
        <pc:spChg chg="add mod">
          <ac:chgData name="Daniel Khashabi" userId="62390808-c838-45e6-be59-d6fd0d208bc8" providerId="ADAL" clId="{08B92746-EC1A-3D4C-9798-5F669BB42AC9}" dt="2023-12-31T16:15:42.961" v="12460" actId="1036"/>
          <ac:spMkLst>
            <pc:docMk/>
            <pc:sldMk cId="4237895870" sldId="2293"/>
            <ac:spMk id="12" creationId="{45630E82-8E94-844B-0022-AD8C62B030EF}"/>
          </ac:spMkLst>
        </pc:spChg>
        <pc:spChg chg="add mod">
          <ac:chgData name="Daniel Khashabi" userId="62390808-c838-45e6-be59-d6fd0d208bc8" providerId="ADAL" clId="{08B92746-EC1A-3D4C-9798-5F669BB42AC9}" dt="2023-12-31T16:15:42.961" v="12460" actId="1036"/>
          <ac:spMkLst>
            <pc:docMk/>
            <pc:sldMk cId="4237895870" sldId="2293"/>
            <ac:spMk id="14" creationId="{BE9B548F-15B5-76E9-45CD-D7F1C0D7D94D}"/>
          </ac:spMkLst>
        </pc:spChg>
        <pc:picChg chg="add mod">
          <ac:chgData name="Daniel Khashabi" userId="62390808-c838-45e6-be59-d6fd0d208bc8" providerId="ADAL" clId="{08B92746-EC1A-3D4C-9798-5F669BB42AC9}" dt="2023-12-31T16:15:42.961" v="12460" actId="1036"/>
          <ac:picMkLst>
            <pc:docMk/>
            <pc:sldMk cId="4237895870" sldId="2293"/>
            <ac:picMk id="5" creationId="{64A1D922-EA89-A76D-6291-EE5E61AAA9F6}"/>
          </ac:picMkLst>
        </pc:picChg>
        <pc:picChg chg="add del mod">
          <ac:chgData name="Daniel Khashabi" userId="62390808-c838-45e6-be59-d6fd0d208bc8" providerId="ADAL" clId="{08B92746-EC1A-3D4C-9798-5F669BB42AC9}" dt="2023-12-31T16:15:44.828" v="12461" actId="478"/>
          <ac:picMkLst>
            <pc:docMk/>
            <pc:sldMk cId="4237895870" sldId="2293"/>
            <ac:picMk id="13" creationId="{967F2C2D-B25F-BB3F-7AAD-3B29312AA4A1}"/>
          </ac:picMkLst>
        </pc:picChg>
        <pc:picChg chg="add mod">
          <ac:chgData name="Daniel Khashabi" userId="62390808-c838-45e6-be59-d6fd0d208bc8" providerId="ADAL" clId="{08B92746-EC1A-3D4C-9798-5F669BB42AC9}" dt="2023-12-31T16:15:42.961" v="12460" actId="1036"/>
          <ac:picMkLst>
            <pc:docMk/>
            <pc:sldMk cId="4237895870" sldId="2293"/>
            <ac:picMk id="15" creationId="{F6C9751B-E9AE-F5C3-C213-AD058F54BBF8}"/>
          </ac:picMkLst>
        </pc:picChg>
        <pc:picChg chg="add mod">
          <ac:chgData name="Daniel Khashabi" userId="62390808-c838-45e6-be59-d6fd0d208bc8" providerId="ADAL" clId="{08B92746-EC1A-3D4C-9798-5F669BB42AC9}" dt="2023-12-31T16:15:42.961" v="12460" actId="1036"/>
          <ac:picMkLst>
            <pc:docMk/>
            <pc:sldMk cId="4237895870" sldId="2293"/>
            <ac:picMk id="16" creationId="{4FB69046-AD0C-C41D-ECCE-0DCD2E5B6701}"/>
          </ac:picMkLst>
        </pc:picChg>
      </pc:sldChg>
      <pc:sldChg chg="new del">
        <pc:chgData name="Daniel Khashabi" userId="62390808-c838-45e6-be59-d6fd0d208bc8" providerId="ADAL" clId="{08B92746-EC1A-3D4C-9798-5F669BB42AC9}" dt="2023-12-31T15:58:05.152" v="11434" actId="680"/>
        <pc:sldMkLst>
          <pc:docMk/>
          <pc:sldMk cId="183482077" sldId="2294"/>
        </pc:sldMkLst>
      </pc:sldChg>
      <pc:sldChg chg="addSp modSp add mod ord">
        <pc:chgData name="Daniel Khashabi" userId="62390808-c838-45e6-be59-d6fd0d208bc8" providerId="ADAL" clId="{08B92746-EC1A-3D4C-9798-5F669BB42AC9}" dt="2023-12-31T16:09:25.577" v="12132"/>
        <pc:sldMkLst>
          <pc:docMk/>
          <pc:sldMk cId="959303573" sldId="2294"/>
        </pc:sldMkLst>
        <pc:spChg chg="mod">
          <ac:chgData name="Daniel Khashabi" userId="62390808-c838-45e6-be59-d6fd0d208bc8" providerId="ADAL" clId="{08B92746-EC1A-3D4C-9798-5F669BB42AC9}" dt="2023-12-31T16:00:22.316" v="11514" actId="1037"/>
          <ac:spMkLst>
            <pc:docMk/>
            <pc:sldMk cId="959303573" sldId="2294"/>
            <ac:spMk id="2" creationId="{00000000-0000-0000-0000-000000000000}"/>
          </ac:spMkLst>
        </pc:spChg>
        <pc:spChg chg="mod">
          <ac:chgData name="Daniel Khashabi" userId="62390808-c838-45e6-be59-d6fd0d208bc8" providerId="ADAL" clId="{08B92746-EC1A-3D4C-9798-5F669BB42AC9}" dt="2023-12-31T16:08:04.151" v="12069" actId="1035"/>
          <ac:spMkLst>
            <pc:docMk/>
            <pc:sldMk cId="959303573" sldId="2294"/>
            <ac:spMk id="3" creationId="{B7A53C23-5F47-35F6-C17A-7B57192C858C}"/>
          </ac:spMkLst>
        </pc:spChg>
        <pc:spChg chg="mod">
          <ac:chgData name="Daniel Khashabi" userId="62390808-c838-45e6-be59-d6fd0d208bc8" providerId="ADAL" clId="{08B92746-EC1A-3D4C-9798-5F669BB42AC9}" dt="2023-12-31T16:08:59.434" v="12126" actId="207"/>
          <ac:spMkLst>
            <pc:docMk/>
            <pc:sldMk cId="959303573" sldId="2294"/>
            <ac:spMk id="4" creationId="{0073CDA1-FA32-1369-BB1A-7C9DA17C8DD7}"/>
          </ac:spMkLst>
        </pc:spChg>
        <pc:spChg chg="add mod">
          <ac:chgData name="Daniel Khashabi" userId="62390808-c838-45e6-be59-d6fd0d208bc8" providerId="ADAL" clId="{08B92746-EC1A-3D4C-9798-5F669BB42AC9}" dt="2023-12-31T16:08:45.627" v="12124" actId="1038"/>
          <ac:spMkLst>
            <pc:docMk/>
            <pc:sldMk cId="959303573" sldId="2294"/>
            <ac:spMk id="5" creationId="{7BBF2BBB-2D7B-6043-2A91-412FB447C959}"/>
          </ac:spMkLst>
        </pc:spChg>
        <pc:spChg chg="add mod">
          <ac:chgData name="Daniel Khashabi" userId="62390808-c838-45e6-be59-d6fd0d208bc8" providerId="ADAL" clId="{08B92746-EC1A-3D4C-9798-5F669BB42AC9}" dt="2023-12-31T16:08:26.855" v="12118" actId="1036"/>
          <ac:spMkLst>
            <pc:docMk/>
            <pc:sldMk cId="959303573" sldId="2294"/>
            <ac:spMk id="6" creationId="{F580098B-A953-D1D4-5814-E5E2FAA2775E}"/>
          </ac:spMkLst>
        </pc:spChg>
        <pc:spChg chg="add mod">
          <ac:chgData name="Daniel Khashabi" userId="62390808-c838-45e6-be59-d6fd0d208bc8" providerId="ADAL" clId="{08B92746-EC1A-3D4C-9798-5F669BB42AC9}" dt="2023-12-31T16:09:25.577" v="12132"/>
          <ac:spMkLst>
            <pc:docMk/>
            <pc:sldMk cId="959303573" sldId="2294"/>
            <ac:spMk id="9" creationId="{F70C34DC-B008-0462-6083-602B9856B8FB}"/>
          </ac:spMkLst>
        </pc:spChg>
      </pc:sldChg>
      <pc:sldChg chg="modSp new del mod">
        <pc:chgData name="Daniel Khashabi" userId="62390808-c838-45e6-be59-d6fd0d208bc8" providerId="ADAL" clId="{08B92746-EC1A-3D4C-9798-5F669BB42AC9}" dt="2023-12-31T15:59:08.972" v="11488" actId="2696"/>
        <pc:sldMkLst>
          <pc:docMk/>
          <pc:sldMk cId="4032511319" sldId="2294"/>
        </pc:sldMkLst>
        <pc:spChg chg="mod">
          <ac:chgData name="Daniel Khashabi" userId="62390808-c838-45e6-be59-d6fd0d208bc8" providerId="ADAL" clId="{08B92746-EC1A-3D4C-9798-5F669BB42AC9}" dt="2023-12-31T15:58:07.671" v="11436"/>
          <ac:spMkLst>
            <pc:docMk/>
            <pc:sldMk cId="4032511319" sldId="2294"/>
            <ac:spMk id="3" creationId="{53A422C0-14A2-96F3-3FED-48BD7C4C6276}"/>
          </ac:spMkLst>
        </pc:spChg>
      </pc:sldChg>
      <pc:sldChg chg="addSp delSp modSp add mod ord delAnim modAnim">
        <pc:chgData name="Daniel Khashabi" userId="62390808-c838-45e6-be59-d6fd0d208bc8" providerId="ADAL" clId="{08B92746-EC1A-3D4C-9798-5F669BB42AC9}" dt="2023-12-31T16:23:49.760" v="12828" actId="1036"/>
        <pc:sldMkLst>
          <pc:docMk/>
          <pc:sldMk cId="2199494378" sldId="2295"/>
        </pc:sldMkLst>
        <pc:spChg chg="add mod">
          <ac:chgData name="Daniel Khashabi" userId="62390808-c838-45e6-be59-d6fd0d208bc8" providerId="ADAL" clId="{08B92746-EC1A-3D4C-9798-5F669BB42AC9}" dt="2023-12-31T16:23:22.029" v="12785" actId="1035"/>
          <ac:spMkLst>
            <pc:docMk/>
            <pc:sldMk cId="2199494378" sldId="2295"/>
            <ac:spMk id="2" creationId="{D9FA6179-ED56-B0A7-1907-BB5137BDBADD}"/>
          </ac:spMkLst>
        </pc:spChg>
        <pc:spChg chg="del">
          <ac:chgData name="Daniel Khashabi" userId="62390808-c838-45e6-be59-d6fd0d208bc8" providerId="ADAL" clId="{08B92746-EC1A-3D4C-9798-5F669BB42AC9}" dt="2023-12-31T16:21:20.130" v="12699" actId="478"/>
          <ac:spMkLst>
            <pc:docMk/>
            <pc:sldMk cId="2199494378" sldId="2295"/>
            <ac:spMk id="3" creationId="{B7A53C23-5F47-35F6-C17A-7B57192C858C}"/>
          </ac:spMkLst>
        </pc:spChg>
        <pc:spChg chg="del">
          <ac:chgData name="Daniel Khashabi" userId="62390808-c838-45e6-be59-d6fd0d208bc8" providerId="ADAL" clId="{08B92746-EC1A-3D4C-9798-5F669BB42AC9}" dt="2023-12-31T16:17:03.073" v="12467" actId="21"/>
          <ac:spMkLst>
            <pc:docMk/>
            <pc:sldMk cId="2199494378" sldId="2295"/>
            <ac:spMk id="6" creationId="{0A5125BE-25FA-77BD-69C1-F228306991E8}"/>
          </ac:spMkLst>
        </pc:spChg>
        <pc:spChg chg="del">
          <ac:chgData name="Daniel Khashabi" userId="62390808-c838-45e6-be59-d6fd0d208bc8" providerId="ADAL" clId="{08B92746-EC1A-3D4C-9798-5F669BB42AC9}" dt="2023-12-31T16:17:03.073" v="12467" actId="21"/>
          <ac:spMkLst>
            <pc:docMk/>
            <pc:sldMk cId="2199494378" sldId="2295"/>
            <ac:spMk id="9" creationId="{AE71A010-4670-7D0E-8E32-6C1CACA7695E}"/>
          </ac:spMkLst>
        </pc:spChg>
        <pc:spChg chg="add mod">
          <ac:chgData name="Daniel Khashabi" userId="62390808-c838-45e6-be59-d6fd0d208bc8" providerId="ADAL" clId="{08B92746-EC1A-3D4C-9798-5F669BB42AC9}" dt="2023-12-31T16:23:22.029" v="12785" actId="1035"/>
          <ac:spMkLst>
            <pc:docMk/>
            <pc:sldMk cId="2199494378" sldId="2295"/>
            <ac:spMk id="10" creationId="{A0EA33F0-9E20-377D-FCF0-E212C792F7FB}"/>
          </ac:spMkLst>
        </pc:spChg>
        <pc:spChg chg="mod">
          <ac:chgData name="Daniel Khashabi" userId="62390808-c838-45e6-be59-d6fd0d208bc8" providerId="ADAL" clId="{08B92746-EC1A-3D4C-9798-5F669BB42AC9}" dt="2023-12-31T16:21:28.824" v="12724" actId="1035"/>
          <ac:spMkLst>
            <pc:docMk/>
            <pc:sldMk cId="2199494378" sldId="2295"/>
            <ac:spMk id="11" creationId="{26206BC0-EAF0-D67C-6CF2-6D0C53BD4AA5}"/>
          </ac:spMkLst>
        </pc:spChg>
        <pc:spChg chg="mod">
          <ac:chgData name="Daniel Khashabi" userId="62390808-c838-45e6-be59-d6fd0d208bc8" providerId="ADAL" clId="{08B92746-EC1A-3D4C-9798-5F669BB42AC9}" dt="2023-12-31T16:21:23.790" v="12709" actId="1036"/>
          <ac:spMkLst>
            <pc:docMk/>
            <pc:sldMk cId="2199494378" sldId="2295"/>
            <ac:spMk id="12" creationId="{45630E82-8E94-844B-0022-AD8C62B030EF}"/>
          </ac:spMkLst>
        </pc:spChg>
        <pc:spChg chg="add mod">
          <ac:chgData name="Daniel Khashabi" userId="62390808-c838-45e6-be59-d6fd0d208bc8" providerId="ADAL" clId="{08B92746-EC1A-3D4C-9798-5F669BB42AC9}" dt="2023-12-31T16:21:52.788" v="12730" actId="20577"/>
          <ac:spMkLst>
            <pc:docMk/>
            <pc:sldMk cId="2199494378" sldId="2295"/>
            <ac:spMk id="13" creationId="{2DF0C13F-92DA-2519-3A13-E37407995E98}"/>
          </ac:spMkLst>
        </pc:spChg>
        <pc:spChg chg="mod">
          <ac:chgData name="Daniel Khashabi" userId="62390808-c838-45e6-be59-d6fd0d208bc8" providerId="ADAL" clId="{08B92746-EC1A-3D4C-9798-5F669BB42AC9}" dt="2023-12-31T16:21:28.824" v="12724" actId="1035"/>
          <ac:spMkLst>
            <pc:docMk/>
            <pc:sldMk cId="2199494378" sldId="2295"/>
            <ac:spMk id="14" creationId="{BE9B548F-15B5-76E9-45CD-D7F1C0D7D94D}"/>
          </ac:spMkLst>
        </pc:spChg>
        <pc:spChg chg="add mod">
          <ac:chgData name="Daniel Khashabi" userId="62390808-c838-45e6-be59-d6fd0d208bc8" providerId="ADAL" clId="{08B92746-EC1A-3D4C-9798-5F669BB42AC9}" dt="2023-12-31T16:21:28.824" v="12724" actId="1035"/>
          <ac:spMkLst>
            <pc:docMk/>
            <pc:sldMk cId="2199494378" sldId="2295"/>
            <ac:spMk id="17" creationId="{28C571C9-20FA-A52E-329B-C552FBC85BE9}"/>
          </ac:spMkLst>
        </pc:spChg>
        <pc:spChg chg="add mod">
          <ac:chgData name="Daniel Khashabi" userId="62390808-c838-45e6-be59-d6fd0d208bc8" providerId="ADAL" clId="{08B92746-EC1A-3D4C-9798-5F669BB42AC9}" dt="2023-12-31T16:21:23.790" v="12709" actId="1036"/>
          <ac:spMkLst>
            <pc:docMk/>
            <pc:sldMk cId="2199494378" sldId="2295"/>
            <ac:spMk id="18" creationId="{46BFF0A7-4C3C-CF13-2C92-4285685DC054}"/>
          </ac:spMkLst>
        </pc:spChg>
        <pc:spChg chg="add del mod">
          <ac:chgData name="Daniel Khashabi" userId="62390808-c838-45e6-be59-d6fd0d208bc8" providerId="ADAL" clId="{08B92746-EC1A-3D4C-9798-5F669BB42AC9}" dt="2023-12-31T16:23:33.039" v="12803" actId="21"/>
          <ac:spMkLst>
            <pc:docMk/>
            <pc:sldMk cId="2199494378" sldId="2295"/>
            <ac:spMk id="19" creationId="{C37CFBB8-45FB-2F32-41D6-26EA48AFD8E6}"/>
          </ac:spMkLst>
        </pc:spChg>
        <pc:spChg chg="add mod">
          <ac:chgData name="Daniel Khashabi" userId="62390808-c838-45e6-be59-d6fd0d208bc8" providerId="ADAL" clId="{08B92746-EC1A-3D4C-9798-5F669BB42AC9}" dt="2023-12-31T16:23:49.760" v="12828" actId="1036"/>
          <ac:spMkLst>
            <pc:docMk/>
            <pc:sldMk cId="2199494378" sldId="2295"/>
            <ac:spMk id="20" creationId="{E7FD6D59-CEF0-2BE9-F932-AA2FA4028695}"/>
          </ac:spMkLst>
        </pc:spChg>
        <pc:spChg chg="add mod">
          <ac:chgData name="Daniel Khashabi" userId="62390808-c838-45e6-be59-d6fd0d208bc8" providerId="ADAL" clId="{08B92746-EC1A-3D4C-9798-5F669BB42AC9}" dt="2023-12-31T16:23:29.223" v="12802" actId="1035"/>
          <ac:spMkLst>
            <pc:docMk/>
            <pc:sldMk cId="2199494378" sldId="2295"/>
            <ac:spMk id="21" creationId="{E89BA012-065B-D042-E413-ECDEBE348A58}"/>
          </ac:spMkLst>
        </pc:spChg>
        <pc:spChg chg="add mod">
          <ac:chgData name="Daniel Khashabi" userId="62390808-c838-45e6-be59-d6fd0d208bc8" providerId="ADAL" clId="{08B92746-EC1A-3D4C-9798-5F669BB42AC9}" dt="2023-12-31T16:23:33.427" v="12804"/>
          <ac:spMkLst>
            <pc:docMk/>
            <pc:sldMk cId="2199494378" sldId="2295"/>
            <ac:spMk id="22" creationId="{76FF47B1-7685-5580-E4BE-97EE78AC4596}"/>
          </ac:spMkLst>
        </pc:spChg>
        <pc:picChg chg="mod">
          <ac:chgData name="Daniel Khashabi" userId="62390808-c838-45e6-be59-d6fd0d208bc8" providerId="ADAL" clId="{08B92746-EC1A-3D4C-9798-5F669BB42AC9}" dt="2023-12-31T16:21:28.824" v="12724" actId="1035"/>
          <ac:picMkLst>
            <pc:docMk/>
            <pc:sldMk cId="2199494378" sldId="2295"/>
            <ac:picMk id="5" creationId="{64A1D922-EA89-A76D-6291-EE5E61AAA9F6}"/>
          </ac:picMkLst>
        </pc:picChg>
        <pc:picChg chg="mod">
          <ac:chgData name="Daniel Khashabi" userId="62390808-c838-45e6-be59-d6fd0d208bc8" providerId="ADAL" clId="{08B92746-EC1A-3D4C-9798-5F669BB42AC9}" dt="2023-12-31T16:23:22.029" v="12785" actId="1035"/>
          <ac:picMkLst>
            <pc:docMk/>
            <pc:sldMk cId="2199494378" sldId="2295"/>
            <ac:picMk id="15" creationId="{F6C9751B-E9AE-F5C3-C213-AD058F54BBF8}"/>
          </ac:picMkLst>
        </pc:picChg>
        <pc:picChg chg="mod modCrop">
          <ac:chgData name="Daniel Khashabi" userId="62390808-c838-45e6-be59-d6fd0d208bc8" providerId="ADAL" clId="{08B92746-EC1A-3D4C-9798-5F669BB42AC9}" dt="2023-12-31T16:21:23.790" v="12709" actId="1036"/>
          <ac:picMkLst>
            <pc:docMk/>
            <pc:sldMk cId="2199494378" sldId="2295"/>
            <ac:picMk id="16" creationId="{4FB69046-AD0C-C41D-ECCE-0DCD2E5B6701}"/>
          </ac:picMkLst>
        </pc:picChg>
      </pc:sldChg>
      <pc:sldChg chg="addSp modSp new mod modClrScheme chgLayout">
        <pc:chgData name="Daniel Khashabi" userId="62390808-c838-45e6-be59-d6fd0d208bc8" providerId="ADAL" clId="{08B92746-EC1A-3D4C-9798-5F669BB42AC9}" dt="2023-12-31T16:27:20.400" v="12996" actId="20577"/>
        <pc:sldMkLst>
          <pc:docMk/>
          <pc:sldMk cId="2411064360" sldId="2296"/>
        </pc:sldMkLst>
        <pc:spChg chg="add mod">
          <ac:chgData name="Daniel Khashabi" userId="62390808-c838-45e6-be59-d6fd0d208bc8" providerId="ADAL" clId="{08B92746-EC1A-3D4C-9798-5F669BB42AC9}" dt="2023-12-31T16:24:24.728" v="12862" actId="20577"/>
          <ac:spMkLst>
            <pc:docMk/>
            <pc:sldMk cId="2411064360" sldId="2296"/>
            <ac:spMk id="2" creationId="{88056513-F4F0-E0ED-2884-2176727FB2D5}"/>
          </ac:spMkLst>
        </pc:spChg>
        <pc:spChg chg="add mod">
          <ac:chgData name="Daniel Khashabi" userId="62390808-c838-45e6-be59-d6fd0d208bc8" providerId="ADAL" clId="{08B92746-EC1A-3D4C-9798-5F669BB42AC9}" dt="2023-12-31T16:27:20.400" v="12996" actId="20577"/>
          <ac:spMkLst>
            <pc:docMk/>
            <pc:sldMk cId="2411064360" sldId="2296"/>
            <ac:spMk id="3" creationId="{DAA89A23-7D45-1EF4-9871-FB6F151E13FB}"/>
          </ac:spMkLst>
        </pc:spChg>
        <pc:picChg chg="add mod modCrop">
          <ac:chgData name="Daniel Khashabi" userId="62390808-c838-45e6-be59-d6fd0d208bc8" providerId="ADAL" clId="{08B92746-EC1A-3D4C-9798-5F669BB42AC9}" dt="2023-12-31T16:26:34.610" v="12896" actId="1076"/>
          <ac:picMkLst>
            <pc:docMk/>
            <pc:sldMk cId="2411064360" sldId="2296"/>
            <ac:picMk id="4" creationId="{B67FDEEC-1AF8-E086-E836-943748D6014F}"/>
          </ac:picMkLst>
        </pc:picChg>
        <pc:picChg chg="add mod">
          <ac:chgData name="Daniel Khashabi" userId="62390808-c838-45e6-be59-d6fd0d208bc8" providerId="ADAL" clId="{08B92746-EC1A-3D4C-9798-5F669BB42AC9}" dt="2023-12-31T16:27:08.410" v="12945" actId="1035"/>
          <ac:picMkLst>
            <pc:docMk/>
            <pc:sldMk cId="2411064360" sldId="2296"/>
            <ac:picMk id="5" creationId="{D708C1CC-D178-B0AB-16F8-FED0FA078C7C}"/>
          </ac:picMkLst>
        </pc:picChg>
      </pc:sldChg>
      <pc:sldChg chg="addSp delSp modSp add mod delAnim">
        <pc:chgData name="Daniel Khashabi" userId="62390808-c838-45e6-be59-d6fd0d208bc8" providerId="ADAL" clId="{08B92746-EC1A-3D4C-9798-5F669BB42AC9}" dt="2023-12-31T16:30:27.515" v="13118" actId="1035"/>
        <pc:sldMkLst>
          <pc:docMk/>
          <pc:sldMk cId="2069706435" sldId="2297"/>
        </pc:sldMkLst>
        <pc:spChg chg="del">
          <ac:chgData name="Daniel Khashabi" userId="62390808-c838-45e6-be59-d6fd0d208bc8" providerId="ADAL" clId="{08B92746-EC1A-3D4C-9798-5F669BB42AC9}" dt="2023-12-31T16:27:48.216" v="13000" actId="478"/>
          <ac:spMkLst>
            <pc:docMk/>
            <pc:sldMk cId="2069706435" sldId="2297"/>
            <ac:spMk id="2" creationId="{D9FA6179-ED56-B0A7-1907-BB5137BDBADD}"/>
          </ac:spMkLst>
        </pc:spChg>
        <pc:spChg chg="del">
          <ac:chgData name="Daniel Khashabi" userId="62390808-c838-45e6-be59-d6fd0d208bc8" providerId="ADAL" clId="{08B92746-EC1A-3D4C-9798-5F669BB42AC9}" dt="2023-12-31T16:27:48.216" v="13000" actId="478"/>
          <ac:spMkLst>
            <pc:docMk/>
            <pc:sldMk cId="2069706435" sldId="2297"/>
            <ac:spMk id="10" creationId="{A0EA33F0-9E20-377D-FCF0-E212C792F7FB}"/>
          </ac:spMkLst>
        </pc:spChg>
        <pc:spChg chg="del">
          <ac:chgData name="Daniel Khashabi" userId="62390808-c838-45e6-be59-d6fd0d208bc8" providerId="ADAL" clId="{08B92746-EC1A-3D4C-9798-5F669BB42AC9}" dt="2023-12-31T16:27:48.216" v="13000" actId="478"/>
          <ac:spMkLst>
            <pc:docMk/>
            <pc:sldMk cId="2069706435" sldId="2297"/>
            <ac:spMk id="11" creationId="{26206BC0-EAF0-D67C-6CF2-6D0C53BD4AA5}"/>
          </ac:spMkLst>
        </pc:spChg>
        <pc:spChg chg="del">
          <ac:chgData name="Daniel Khashabi" userId="62390808-c838-45e6-be59-d6fd0d208bc8" providerId="ADAL" clId="{08B92746-EC1A-3D4C-9798-5F669BB42AC9}" dt="2023-12-31T16:27:48.216" v="13000" actId="478"/>
          <ac:spMkLst>
            <pc:docMk/>
            <pc:sldMk cId="2069706435" sldId="2297"/>
            <ac:spMk id="13" creationId="{2DF0C13F-92DA-2519-3A13-E37407995E98}"/>
          </ac:spMkLst>
        </pc:spChg>
        <pc:spChg chg="del">
          <ac:chgData name="Daniel Khashabi" userId="62390808-c838-45e6-be59-d6fd0d208bc8" providerId="ADAL" clId="{08B92746-EC1A-3D4C-9798-5F669BB42AC9}" dt="2023-12-31T16:27:48.216" v="13000" actId="478"/>
          <ac:spMkLst>
            <pc:docMk/>
            <pc:sldMk cId="2069706435" sldId="2297"/>
            <ac:spMk id="14" creationId="{BE9B548F-15B5-76E9-45CD-D7F1C0D7D94D}"/>
          </ac:spMkLst>
        </pc:spChg>
        <pc:spChg chg="del">
          <ac:chgData name="Daniel Khashabi" userId="62390808-c838-45e6-be59-d6fd0d208bc8" providerId="ADAL" clId="{08B92746-EC1A-3D4C-9798-5F669BB42AC9}" dt="2023-12-31T16:27:48.216" v="13000" actId="478"/>
          <ac:spMkLst>
            <pc:docMk/>
            <pc:sldMk cId="2069706435" sldId="2297"/>
            <ac:spMk id="17" creationId="{28C571C9-20FA-A52E-329B-C552FBC85BE9}"/>
          </ac:spMkLst>
        </pc:spChg>
        <pc:spChg chg="add mod">
          <ac:chgData name="Daniel Khashabi" userId="62390808-c838-45e6-be59-d6fd0d208bc8" providerId="ADAL" clId="{08B92746-EC1A-3D4C-9798-5F669BB42AC9}" dt="2023-12-31T16:30:15.772" v="13107" actId="20577"/>
          <ac:spMkLst>
            <pc:docMk/>
            <pc:sldMk cId="2069706435" sldId="2297"/>
            <ac:spMk id="19" creationId="{1277D193-7696-BA69-AFE5-F79FBF4D0E36}"/>
          </ac:spMkLst>
        </pc:spChg>
        <pc:spChg chg="del">
          <ac:chgData name="Daniel Khashabi" userId="62390808-c838-45e6-be59-d6fd0d208bc8" providerId="ADAL" clId="{08B92746-EC1A-3D4C-9798-5F669BB42AC9}" dt="2023-12-31T16:27:48.216" v="13000" actId="478"/>
          <ac:spMkLst>
            <pc:docMk/>
            <pc:sldMk cId="2069706435" sldId="2297"/>
            <ac:spMk id="21" creationId="{E89BA012-065B-D042-E413-ECDEBE348A58}"/>
          </ac:spMkLst>
        </pc:spChg>
        <pc:spChg chg="del">
          <ac:chgData name="Daniel Khashabi" userId="62390808-c838-45e6-be59-d6fd0d208bc8" providerId="ADAL" clId="{08B92746-EC1A-3D4C-9798-5F669BB42AC9}" dt="2023-12-31T16:27:48.216" v="13000" actId="478"/>
          <ac:spMkLst>
            <pc:docMk/>
            <pc:sldMk cId="2069706435" sldId="2297"/>
            <ac:spMk id="22" creationId="{76FF47B1-7685-5580-E4BE-97EE78AC4596}"/>
          </ac:spMkLst>
        </pc:spChg>
        <pc:grpChg chg="add mod">
          <ac:chgData name="Daniel Khashabi" userId="62390808-c838-45e6-be59-d6fd0d208bc8" providerId="ADAL" clId="{08B92746-EC1A-3D4C-9798-5F669BB42AC9}" dt="2023-12-31T16:30:14.274" v="13106" actId="1076"/>
          <ac:grpSpMkLst>
            <pc:docMk/>
            <pc:sldMk cId="2069706435" sldId="2297"/>
            <ac:grpSpMk id="23" creationId="{96647D50-70C3-BD00-F37B-BAEAA435E47E}"/>
          </ac:grpSpMkLst>
        </pc:grpChg>
        <pc:picChg chg="add mod">
          <ac:chgData name="Daniel Khashabi" userId="62390808-c838-45e6-be59-d6fd0d208bc8" providerId="ADAL" clId="{08B92746-EC1A-3D4C-9798-5F669BB42AC9}" dt="2023-12-31T16:30:27.515" v="13118" actId="1035"/>
          <ac:picMkLst>
            <pc:docMk/>
            <pc:sldMk cId="2069706435" sldId="2297"/>
            <ac:picMk id="3" creationId="{E1333C94-5856-0147-5A00-4D12FAACA404}"/>
          </ac:picMkLst>
        </pc:picChg>
        <pc:picChg chg="del">
          <ac:chgData name="Daniel Khashabi" userId="62390808-c838-45e6-be59-d6fd0d208bc8" providerId="ADAL" clId="{08B92746-EC1A-3D4C-9798-5F669BB42AC9}" dt="2023-12-31T16:27:48.216" v="13000" actId="478"/>
          <ac:picMkLst>
            <pc:docMk/>
            <pc:sldMk cId="2069706435" sldId="2297"/>
            <ac:picMk id="5" creationId="{64A1D922-EA89-A76D-6291-EE5E61AAA9F6}"/>
          </ac:picMkLst>
        </pc:picChg>
        <pc:picChg chg="add mod">
          <ac:chgData name="Daniel Khashabi" userId="62390808-c838-45e6-be59-d6fd0d208bc8" providerId="ADAL" clId="{08B92746-EC1A-3D4C-9798-5F669BB42AC9}" dt="2023-12-31T16:29:52.946" v="13086" actId="1076"/>
          <ac:picMkLst>
            <pc:docMk/>
            <pc:sldMk cId="2069706435" sldId="2297"/>
            <ac:picMk id="6" creationId="{9A897C5B-8813-C657-A2C4-B9412F58FF9F}"/>
          </ac:picMkLst>
        </pc:picChg>
        <pc:picChg chg="del">
          <ac:chgData name="Daniel Khashabi" userId="62390808-c838-45e6-be59-d6fd0d208bc8" providerId="ADAL" clId="{08B92746-EC1A-3D4C-9798-5F669BB42AC9}" dt="2023-12-31T16:27:48.216" v="13000" actId="478"/>
          <ac:picMkLst>
            <pc:docMk/>
            <pc:sldMk cId="2069706435" sldId="2297"/>
            <ac:picMk id="15" creationId="{F6C9751B-E9AE-F5C3-C213-AD058F54BBF8}"/>
          </ac:picMkLst>
        </pc:picChg>
      </pc:sldChg>
      <pc:sldChg chg="modSp new mod">
        <pc:chgData name="Daniel Khashabi" userId="62390808-c838-45e6-be59-d6fd0d208bc8" providerId="ADAL" clId="{08B92746-EC1A-3D4C-9798-5F669BB42AC9}" dt="2023-12-31T16:33:04.542" v="13189" actId="20577"/>
        <pc:sldMkLst>
          <pc:docMk/>
          <pc:sldMk cId="853065973" sldId="2298"/>
        </pc:sldMkLst>
        <pc:spChg chg="mod">
          <ac:chgData name="Daniel Khashabi" userId="62390808-c838-45e6-be59-d6fd0d208bc8" providerId="ADAL" clId="{08B92746-EC1A-3D4C-9798-5F669BB42AC9}" dt="2023-12-31T16:33:04.542" v="13189" actId="20577"/>
          <ac:spMkLst>
            <pc:docMk/>
            <pc:sldMk cId="853065973" sldId="2298"/>
            <ac:spMk id="3" creationId="{799BCE21-3C11-FBAE-78C5-21B6BE8A5F46}"/>
          </ac:spMkLst>
        </pc:spChg>
      </pc:sldChg>
      <pc:sldMasterChg chg="delSldLayout">
        <pc:chgData name="Daniel Khashabi" userId="62390808-c838-45e6-be59-d6fd0d208bc8" providerId="ADAL" clId="{08B92746-EC1A-3D4C-9798-5F669BB42AC9}" dt="2023-12-29T23:13:54.151" v="4058" actId="2696"/>
        <pc:sldMasterMkLst>
          <pc:docMk/>
          <pc:sldMasterMk cId="0" sldId="2147483684"/>
        </pc:sldMasterMkLst>
        <pc:sldLayoutChg chg="del">
          <pc:chgData name="Daniel Khashabi" userId="62390808-c838-45e6-be59-d6fd0d208bc8" providerId="ADAL" clId="{08B92746-EC1A-3D4C-9798-5F669BB42AC9}" dt="2023-12-29T06:37:13.039" v="753" actId="2696"/>
          <pc:sldLayoutMkLst>
            <pc:docMk/>
            <pc:sldMasterMk cId="0" sldId="2147483684"/>
            <pc:sldLayoutMk cId="0" sldId="2147483673"/>
          </pc:sldLayoutMkLst>
        </pc:sldLayoutChg>
        <pc:sldLayoutChg chg="del">
          <pc:chgData name="Daniel Khashabi" userId="62390808-c838-45e6-be59-d6fd0d208bc8" providerId="ADAL" clId="{08B92746-EC1A-3D4C-9798-5F669BB42AC9}" dt="2023-12-29T23:13:54.151" v="4058" actId="2696"/>
          <pc:sldLayoutMkLst>
            <pc:docMk/>
            <pc:sldMasterMk cId="0" sldId="2147483684"/>
            <pc:sldLayoutMk cId="0" sldId="2147483682"/>
          </pc:sldLayoutMkLst>
        </pc:sldLayoutChg>
        <pc:sldLayoutChg chg="del">
          <pc:chgData name="Daniel Khashabi" userId="62390808-c838-45e6-be59-d6fd0d208bc8" providerId="ADAL" clId="{08B92746-EC1A-3D4C-9798-5F669BB42AC9}" dt="2023-12-29T06:39:43.674" v="766" actId="2696"/>
          <pc:sldLayoutMkLst>
            <pc:docMk/>
            <pc:sldMasterMk cId="0" sldId="2147483684"/>
            <pc:sldLayoutMk cId="1707838718" sldId="2147483751"/>
          </pc:sldLayoutMkLst>
        </pc:sldLayoutChg>
        <pc:sldLayoutChg chg="del">
          <pc:chgData name="Daniel Khashabi" userId="62390808-c838-45e6-be59-d6fd0d208bc8" providerId="ADAL" clId="{08B92746-EC1A-3D4C-9798-5F669BB42AC9}" dt="2023-12-29T06:39:43.674" v="766" actId="2696"/>
          <pc:sldLayoutMkLst>
            <pc:docMk/>
            <pc:sldMasterMk cId="0" sldId="2147483684"/>
            <pc:sldLayoutMk cId="1247917226" sldId="2147483752"/>
          </pc:sldLayoutMkLst>
        </pc:sldLayoutChg>
        <pc:sldLayoutChg chg="del">
          <pc:chgData name="Daniel Khashabi" userId="62390808-c838-45e6-be59-d6fd0d208bc8" providerId="ADAL" clId="{08B92746-EC1A-3D4C-9798-5F669BB42AC9}" dt="2023-12-29T06:39:43.674" v="766" actId="2696"/>
          <pc:sldLayoutMkLst>
            <pc:docMk/>
            <pc:sldMasterMk cId="0" sldId="2147483684"/>
            <pc:sldLayoutMk cId="2314972756" sldId="2147483754"/>
          </pc:sldLayoutMkLst>
        </pc:sldLayoutChg>
      </pc:sldMasterChg>
      <pc:sldMasterChg chg="delSldLayout">
        <pc:chgData name="Daniel Khashabi" userId="62390808-c838-45e6-be59-d6fd0d208bc8" providerId="ADAL" clId="{08B92746-EC1A-3D4C-9798-5F669BB42AC9}" dt="2023-12-31T16:31:33.993" v="13121" actId="2696"/>
        <pc:sldMasterMkLst>
          <pc:docMk/>
          <pc:sldMasterMk cId="73235332" sldId="2147483685"/>
        </pc:sldMasterMkLst>
        <pc:sldLayoutChg chg="del">
          <pc:chgData name="Daniel Khashabi" userId="62390808-c838-45e6-be59-d6fd0d208bc8" providerId="ADAL" clId="{08B92746-EC1A-3D4C-9798-5F669BB42AC9}" dt="2023-12-31T16:31:33.993" v="13121" actId="2696"/>
          <pc:sldLayoutMkLst>
            <pc:docMk/>
            <pc:sldMasterMk cId="73235332" sldId="2147483685"/>
            <pc:sldLayoutMk cId="3881006344" sldId="2147483758"/>
          </pc:sldLayoutMkLst>
        </pc:sldLayoutChg>
      </pc:sldMasterChg>
    </pc:docChg>
  </pc:docChgLst>
  <pc:docChgLst>
    <pc:chgData name="Daniel Khashabi" userId="62390808-c838-45e6-be59-d6fd0d208bc8" providerId="ADAL" clId="{E9EB4032-0E75-4849-B0C0-2B74B9814CCF}"/>
    <pc:docChg chg="addSld modSld">
      <pc:chgData name="Daniel Khashabi" userId="62390808-c838-45e6-be59-d6fd0d208bc8" providerId="ADAL" clId="{E9EB4032-0E75-4849-B0C0-2B74B9814CCF}" dt="2024-02-25T21:30:54.950" v="30" actId="20577"/>
      <pc:docMkLst>
        <pc:docMk/>
      </pc:docMkLst>
      <pc:sldChg chg="modSp add mod">
        <pc:chgData name="Daniel Khashabi" userId="62390808-c838-45e6-be59-d6fd0d208bc8" providerId="ADAL" clId="{E9EB4032-0E75-4849-B0C0-2B74B9814CCF}" dt="2024-02-25T21:30:54.950" v="30" actId="20577"/>
        <pc:sldMkLst>
          <pc:docMk/>
          <pc:sldMk cId="554734844" sldId="2123"/>
        </pc:sldMkLst>
        <pc:spChg chg="mod">
          <ac:chgData name="Daniel Khashabi" userId="62390808-c838-45e6-be59-d6fd0d208bc8" providerId="ADAL" clId="{E9EB4032-0E75-4849-B0C0-2B74B9814CCF}" dt="2024-02-25T21:30:54.950" v="30" actId="20577"/>
          <ac:spMkLst>
            <pc:docMk/>
            <pc:sldMk cId="554734844" sldId="2123"/>
            <ac:spMk id="3" creationId="{BD002533-9EC1-CFC3-0967-F603D4E7B7A8}"/>
          </ac:spMkLst>
        </pc:spChg>
      </pc:sldChg>
    </pc:docChg>
  </pc:docChgLst>
  <pc:docChgLst>
    <pc:chgData name="Daniel Khashabi" userId="S::dkhasha1@jh.edu::62390808-c838-45e6-be59-d6fd0d208bc8" providerId="AD" clId="Web-{A454F57E-FD03-617E-5B5D-037C90FEBD65}"/>
    <pc:docChg chg="addSld modSld">
      <pc:chgData name="Daniel Khashabi" userId="S::dkhasha1@jh.edu::62390808-c838-45e6-be59-d6fd0d208bc8" providerId="AD" clId="Web-{A454F57E-FD03-617E-5B5D-037C90FEBD65}" dt="2023-02-02T03:27:31.644" v="11" actId="20577"/>
      <pc:docMkLst>
        <pc:docMk/>
      </pc:docMkLst>
      <pc:sldChg chg="modSp">
        <pc:chgData name="Daniel Khashabi" userId="S::dkhasha1@jh.edu::62390808-c838-45e6-be59-d6fd0d208bc8" providerId="AD" clId="Web-{A454F57E-FD03-617E-5B5D-037C90FEBD65}" dt="2023-02-02T03:27:11.690" v="7" actId="20577"/>
        <pc:sldMkLst>
          <pc:docMk/>
          <pc:sldMk cId="2458244337" sldId="300"/>
        </pc:sldMkLst>
        <pc:spChg chg="mod">
          <ac:chgData name="Daniel Khashabi" userId="S::dkhasha1@jh.edu::62390808-c838-45e6-be59-d6fd0d208bc8" providerId="AD" clId="Web-{A454F57E-FD03-617E-5B5D-037C90FEBD65}" dt="2023-02-02T03:27:11.690" v="7" actId="20577"/>
          <ac:spMkLst>
            <pc:docMk/>
            <pc:sldMk cId="2458244337" sldId="300"/>
            <ac:spMk id="2" creationId="{FD3E2ECF-073E-E04B-C660-2FC94FB7E69D}"/>
          </ac:spMkLst>
        </pc:spChg>
      </pc:sldChg>
      <pc:sldChg chg="addSp modSp new mod modClrScheme chgLayout">
        <pc:chgData name="Daniel Khashabi" userId="S::dkhasha1@jh.edu::62390808-c838-45e6-be59-d6fd0d208bc8" providerId="AD" clId="Web-{A454F57E-FD03-617E-5B5D-037C90FEBD65}" dt="2023-02-02T03:27:31.644" v="11" actId="20577"/>
        <pc:sldMkLst>
          <pc:docMk/>
          <pc:sldMk cId="1621534749" sldId="302"/>
        </pc:sldMkLst>
        <pc:spChg chg="mod ord">
          <ac:chgData name="Daniel Khashabi" userId="S::dkhasha1@jh.edu::62390808-c838-45e6-be59-d6fd0d208bc8" providerId="AD" clId="Web-{A454F57E-FD03-617E-5B5D-037C90FEBD65}" dt="2023-02-02T03:27:29.691" v="9"/>
          <ac:spMkLst>
            <pc:docMk/>
            <pc:sldMk cId="1621534749" sldId="302"/>
            <ac:spMk id="2" creationId="{9D43D3C0-D449-06D3-F54C-53DF98E7C185}"/>
          </ac:spMkLst>
        </pc:spChg>
        <pc:spChg chg="add mod ord">
          <ac:chgData name="Daniel Khashabi" userId="S::dkhasha1@jh.edu::62390808-c838-45e6-be59-d6fd0d208bc8" providerId="AD" clId="Web-{A454F57E-FD03-617E-5B5D-037C90FEBD65}" dt="2023-02-02T03:27:31.644" v="11" actId="20577"/>
          <ac:spMkLst>
            <pc:docMk/>
            <pc:sldMk cId="1621534749" sldId="302"/>
            <ac:spMk id="3" creationId="{BA118F5A-1078-6FAD-5020-3DEECAF7FC1A}"/>
          </ac:spMkLst>
        </pc:spChg>
      </pc:sldChg>
    </pc:docChg>
  </pc:docChgLst>
  <pc:docChgLst>
    <pc:chgData name="Daniel Khashabi" userId="S::dkhasha1@jh.edu::62390808-c838-45e6-be59-d6fd0d208bc8" providerId="AD" clId="Web-{FC0FCC76-2846-CFAC-AE71-BF6C29D0ACFB}"/>
    <pc:docChg chg="addSld modSld">
      <pc:chgData name="Daniel Khashabi" userId="S::dkhasha1@jh.edu::62390808-c838-45e6-be59-d6fd0d208bc8" providerId="AD" clId="Web-{FC0FCC76-2846-CFAC-AE71-BF6C29D0ACFB}" dt="2023-02-14T02:00:40.650" v="2" actId="20577"/>
      <pc:docMkLst>
        <pc:docMk/>
      </pc:docMkLst>
      <pc:sldChg chg="modSp new">
        <pc:chgData name="Daniel Khashabi" userId="S::dkhasha1@jh.edu::62390808-c838-45e6-be59-d6fd0d208bc8" providerId="AD" clId="Web-{FC0FCC76-2846-CFAC-AE71-BF6C29D0ACFB}" dt="2023-02-14T02:00:40.650" v="2" actId="20577"/>
        <pc:sldMkLst>
          <pc:docMk/>
          <pc:sldMk cId="171682728" sldId="303"/>
        </pc:sldMkLst>
        <pc:spChg chg="mod">
          <ac:chgData name="Daniel Khashabi" userId="S::dkhasha1@jh.edu::62390808-c838-45e6-be59-d6fd0d208bc8" providerId="AD" clId="Web-{FC0FCC76-2846-CFAC-AE71-BF6C29D0ACFB}" dt="2023-02-14T02:00:40.650" v="2" actId="20577"/>
          <ac:spMkLst>
            <pc:docMk/>
            <pc:sldMk cId="171682728" sldId="303"/>
            <ac:spMk id="3" creationId="{2C6051F8-BDA6-C27B-2607-2A39074C1C5F}"/>
          </ac:spMkLst>
        </pc:spChg>
      </pc:sldChg>
    </pc:docChg>
  </pc:docChgLst>
  <pc:docChgLst>
    <pc:chgData name="Daniel Khashabi" userId="62390808-c838-45e6-be59-d6fd0d208bc8" providerId="ADAL" clId="{5665CF9D-5618-CE4A-B1A4-97DA84B2361E}"/>
    <pc:docChg chg="custSel modSld">
      <pc:chgData name="Daniel Khashabi" userId="62390808-c838-45e6-be59-d6fd0d208bc8" providerId="ADAL" clId="{5665CF9D-5618-CE4A-B1A4-97DA84B2361E}" dt="2023-02-10T20:10:42.181" v="3" actId="27636"/>
      <pc:docMkLst>
        <pc:docMk/>
      </pc:docMkLst>
      <pc:sldChg chg="modSp mod">
        <pc:chgData name="Daniel Khashabi" userId="62390808-c838-45e6-be59-d6fd0d208bc8" providerId="ADAL" clId="{5665CF9D-5618-CE4A-B1A4-97DA84B2361E}" dt="2023-02-10T20:10:42.162" v="2" actId="20577"/>
        <pc:sldMkLst>
          <pc:docMk/>
          <pc:sldMk cId="2458244337" sldId="300"/>
        </pc:sldMkLst>
        <pc:spChg chg="mod">
          <ac:chgData name="Daniel Khashabi" userId="62390808-c838-45e6-be59-d6fd0d208bc8" providerId="ADAL" clId="{5665CF9D-5618-CE4A-B1A4-97DA84B2361E}" dt="2023-02-10T20:10:42.162" v="2" actId="20577"/>
          <ac:spMkLst>
            <pc:docMk/>
            <pc:sldMk cId="2458244337" sldId="300"/>
            <ac:spMk id="2" creationId="{FD3E2ECF-073E-E04B-C660-2FC94FB7E69D}"/>
          </ac:spMkLst>
        </pc:spChg>
      </pc:sldChg>
      <pc:sldChg chg="modSp mod">
        <pc:chgData name="Daniel Khashabi" userId="62390808-c838-45e6-be59-d6fd0d208bc8" providerId="ADAL" clId="{5665CF9D-5618-CE4A-B1A4-97DA84B2361E}" dt="2023-02-10T20:10:42.181" v="3" actId="27636"/>
        <pc:sldMkLst>
          <pc:docMk/>
          <pc:sldMk cId="1621534749" sldId="302"/>
        </pc:sldMkLst>
        <pc:spChg chg="mod">
          <ac:chgData name="Daniel Khashabi" userId="62390808-c838-45e6-be59-d6fd0d208bc8" providerId="ADAL" clId="{5665CF9D-5618-CE4A-B1A4-97DA84B2361E}" dt="2023-02-10T20:10:42.181" v="3" actId="27636"/>
          <ac:spMkLst>
            <pc:docMk/>
            <pc:sldMk cId="1621534749" sldId="302"/>
            <ac:spMk id="2" creationId="{9D43D3C0-D449-06D3-F54C-53DF98E7C185}"/>
          </ac:spMkLst>
        </pc:spChg>
      </pc:sldChg>
    </pc:docChg>
  </pc:docChgLst>
</pc:chgInfo>
</file>

<file path=ppt/comments/modernComment_124_7CD8B548.xml><?xml version="1.0" encoding="utf-8"?>
<p188:cmLst xmlns:a="http://schemas.openxmlformats.org/drawingml/2006/main" xmlns:r="http://schemas.openxmlformats.org/officeDocument/2006/relationships" xmlns:p188="http://schemas.microsoft.com/office/powerpoint/2018/8/main">
  <p188:cm id="{67866DFF-9EB3-354B-9457-03477C77A8EE}" authorId="{AC97BE05-7214-46BD-569F-A0959E827800}" status="resolved" created="2023-04-24T14:18:13.453">
    <pc:sldMkLst xmlns:pc="http://schemas.microsoft.com/office/powerpoint/2013/main/command">
      <pc:docMk/>
      <pc:sldMk cId="2094576968" sldId="292"/>
    </pc:sldMkLst>
    <p188:txBody>
      <a:bodyPr/>
      <a:lstStyle/>
      <a:p>
        <a:r>
          <a:rPr lang="en-US"/>
          <a:t>I wanna highlight: 
 - massive open-source impact of this work (e.g., Stanford Alpaca) 
 - I wanna highlight related work.
</a:t>
        </a:r>
      </a:p>
    </p188:txBody>
  </p188:cm>
  <p188:cm id="{FA23BABD-797A-734A-A4D9-CBAAD8A1B207}" authorId="{AC97BE05-7214-46BD-569F-A0959E827800}" status="resolved" created="2023-04-24T22:26:00.304">
    <pc:sldMkLst xmlns:pc="http://schemas.microsoft.com/office/powerpoint/2013/main/command">
      <pc:docMk/>
      <pc:sldMk cId="2094576968" sldId="292"/>
    </pc:sldMkLst>
    <p188:txBody>
      <a:bodyPr/>
      <a:lstStyle/>
      <a:p>
        <a:r>
          <a:rPr lang="en-US"/>
          <a:t> I wanna highlight related work.
</a:t>
        </a:r>
      </a:p>
    </p188:txBody>
  </p188:cm>
</p188:cmLst>
</file>

<file path=ppt/comments/modernComment_126_0.xml><?xml version="1.0" encoding="utf-8"?>
<p188:cmLst xmlns:a="http://schemas.openxmlformats.org/drawingml/2006/main" xmlns:r="http://schemas.openxmlformats.org/officeDocument/2006/relationships" xmlns:p188="http://schemas.microsoft.com/office/powerpoint/2018/8/main">
  <p188:cm id="{4AB53548-0787-604E-B230-8FDA08F575E6}" authorId="{AC97BE05-7214-46BD-569F-A0959E827800}" created="2023-12-29T06:42:44.723">
    <pc:sldMkLst xmlns:pc="http://schemas.microsoft.com/office/powerpoint/2013/main/command">
      <pc:docMk/>
      <pc:sldMk cId="0" sldId="294"/>
    </pc:sldMkLst>
    <p188:txBody>
      <a:bodyPr/>
      <a:lstStyle/>
      <a:p>
        <a:r>
          <a:rPr lang="en-US"/>
          <a:t>Here I can also show the boxes that I usually show in my talks. </a:t>
        </a:r>
      </a:p>
    </p188:txBody>
  </p188:cm>
</p188:cmLst>
</file>

<file path=ppt/comments/modernComment_132_1A946DC3.xml><?xml version="1.0" encoding="utf-8"?>
<p188:cmLst xmlns:a="http://schemas.openxmlformats.org/drawingml/2006/main" xmlns:r="http://schemas.openxmlformats.org/officeDocument/2006/relationships" xmlns:p188="http://schemas.microsoft.com/office/powerpoint/2018/8/main">
  <p188:cm id="{F50DBC71-2653-FD44-976A-58559EC64B76}" authorId="{AC97BE05-7214-46BD-569F-A0959E827800}" created="2023-12-30T01:10:47.105">
    <pc:sldMkLst xmlns:pc="http://schemas.microsoft.com/office/powerpoint/2013/main/command">
      <pc:docMk/>
      <pc:sldMk cId="445935043" sldId="306"/>
    </pc:sldMkLst>
    <p188:txBody>
      <a:bodyPr/>
      <a:lstStyle/>
      <a:p>
        <a:r>
          <a:rPr lang="en-US"/>
          <a:t>Just before this, I can also explain “input inversion” and CoT augmentation. </a:t>
        </a:r>
      </a:p>
    </p188:txBody>
  </p188:cm>
</p188:cmLst>
</file>

<file path=ppt/comments/modernComment_74D_A2567818.xml><?xml version="1.0" encoding="utf-8"?>
<p188:cmLst xmlns:a="http://schemas.openxmlformats.org/drawingml/2006/main" xmlns:r="http://schemas.openxmlformats.org/officeDocument/2006/relationships" xmlns:p188="http://schemas.microsoft.com/office/powerpoint/2018/8/main">
  <p188:cm id="{25B85ED0-BB24-8949-89D5-4AE72196C2A5}" authorId="{AC97BE05-7214-46BD-569F-A0959E827800}" created="2023-12-31T15:30:46.091">
    <pc:sldMkLst xmlns:pc="http://schemas.microsoft.com/office/powerpoint/2013/main/command">
      <pc:docMk/>
      <pc:sldMk cId="2723575832" sldId="1869"/>
    </pc:sldMkLst>
    <p188:txBody>
      <a:bodyPr/>
      <a:lstStyle/>
      <a:p>
        <a:r>
          <a:rPr lang="en-US"/>
          <a:t>The objective is not quite KL divergence. Need to figure out the discrepency. </a:t>
        </a:r>
      </a:p>
    </p188:txBody>
  </p188:cm>
</p188:cmLst>
</file>

<file path=ppt/comments/modernComment_767_83811461.xml><?xml version="1.0" encoding="utf-8"?>
<p188:cmLst xmlns:a="http://schemas.openxmlformats.org/drawingml/2006/main" xmlns:r="http://schemas.openxmlformats.org/officeDocument/2006/relationships" xmlns:p188="http://schemas.microsoft.com/office/powerpoint/2018/8/main">
  <p188:cm id="{52D0ECFF-732A-8949-A244-AACBD41E2F9F}" authorId="{AC97BE05-7214-46BD-569F-A0959E827800}" created="2023-12-29T06:38:07.453">
    <pc:sldMkLst xmlns:pc="http://schemas.microsoft.com/office/powerpoint/2013/main/command">
      <pc:docMk/>
      <pc:sldMk cId="2206274657" sldId="1895"/>
    </pc:sldMkLst>
    <p188:txBody>
      <a:bodyPr/>
      <a:lstStyle/>
      <a:p>
        <a:r>
          <a:rPr lang="en-US"/>
          <a:t>Really we should just look at the leaderboard. </a:t>
        </a:r>
      </a:p>
    </p188:txBody>
  </p188:cm>
</p188:cmLst>
</file>

<file path=ppt/comments/modernComment_777_AE25BF96.xml><?xml version="1.0" encoding="utf-8"?>
<p188:cmLst xmlns:a="http://schemas.openxmlformats.org/drawingml/2006/main" xmlns:r="http://schemas.openxmlformats.org/officeDocument/2006/relationships" xmlns:p188="http://schemas.microsoft.com/office/powerpoint/2018/8/main">
  <p188:cm id="{149EB1B1-2E4B-EF4B-9AAB-EDF1707B4D54}" authorId="{AC97BE05-7214-46BD-569F-A0959E827800}" created="2023-12-29T06:38:26.772">
    <pc:sldMkLst xmlns:pc="http://schemas.microsoft.com/office/powerpoint/2013/main/command">
      <pc:docMk/>
      <pc:sldMk cId="2921709462" sldId="1911"/>
    </pc:sldMkLst>
    <p188:txBody>
      <a:bodyPr/>
      <a:lstStyle/>
      <a:p>
        <a:r>
          <a:rPr lang="en-US"/>
          <a:t>It’s good to date these to John’s talk. </a:t>
        </a:r>
      </a:p>
    </p188:txBody>
  </p188:cm>
</p188:cmLst>
</file>

<file path=ppt/comments/modernComment_837_A3F2126E.xml><?xml version="1.0" encoding="utf-8"?>
<p188:cmLst xmlns:a="http://schemas.openxmlformats.org/drawingml/2006/main" xmlns:r="http://schemas.openxmlformats.org/officeDocument/2006/relationships" xmlns:p188="http://schemas.microsoft.com/office/powerpoint/2018/8/main">
  <p188:cm id="{F51F5689-997C-1440-8F3F-9F80D81A9CE7}" authorId="{AC97BE05-7214-46BD-569F-A0959E827800}" created="2023-04-23T23:53:20.037">
    <pc:sldMkLst xmlns:pc="http://schemas.microsoft.com/office/powerpoint/2013/main/command">
      <pc:docMk/>
      <pc:sldMk cId="401452650" sldId="2058"/>
    </pc:sldMkLst>
    <p188:txBody>
      <a:bodyPr/>
      <a:lstStyle/>
      <a:p>
        <a:r>
          <a:rPr lang="en-US"/>
          <a:t>Could tie to “agent models” </a:t>
        </a:r>
      </a:p>
    </p188:txBody>
  </p188:cm>
  <p188:cm id="{CFE9033C-5F01-164A-9804-6DBCC03E4A12}" authorId="{AC97BE05-7214-46BD-569F-A0959E827800}" created="2023-12-30T18:28:47.435">
    <pc:sldMkLst xmlns:pc="http://schemas.microsoft.com/office/powerpoint/2013/main/command">
      <pc:docMk/>
      <pc:sldMk cId="3729725609" sldId="2103"/>
    </pc:sldMkLst>
    <p188:txBody>
      <a:bodyPr/>
      <a:lstStyle/>
      <a:p>
        <a:r>
          <a:rPr lang="en-US"/>
          <a:t>There is also a room for “alignment as a democratic process” </a:t>
        </a:r>
      </a:p>
    </p188:txBody>
  </p188:cm>
</p188:cmLst>
</file>

<file path=ppt/comments/modernComment_8CD_4A1ED586.xml><?xml version="1.0" encoding="utf-8"?>
<p188:cmLst xmlns:a="http://schemas.openxmlformats.org/drawingml/2006/main" xmlns:r="http://schemas.openxmlformats.org/officeDocument/2006/relationships" xmlns:p188="http://schemas.microsoft.com/office/powerpoint/2018/8/main">
  <p188:cm id="{B46B0C09-D1FA-D94B-BAED-00DA451E20C3}" authorId="{AC97BE05-7214-46BD-569F-A0959E827800}" status="resolved" created="2023-04-23T23:53:20.037">
    <pc:sldMkLst xmlns:pc="http://schemas.microsoft.com/office/powerpoint/2013/main/command">
      <pc:docMk/>
      <pc:sldMk cId="401452650" sldId="2058"/>
    </pc:sldMkLst>
    <p188:txBody>
      <a:bodyPr/>
      <a:lstStyle/>
      <a:p>
        <a:r>
          <a:rPr lang="en-US"/>
          <a:t>Could tie to “agent models” </a:t>
        </a:r>
      </a:p>
    </p188:txBody>
  </p188:cm>
</p188:cmLst>
</file>

<file path=ppt/comments/modernComment_8D2_2405FCDC.xml><?xml version="1.0" encoding="utf-8"?>
<p188:cmLst xmlns:a="http://schemas.openxmlformats.org/drawingml/2006/main" xmlns:r="http://schemas.openxmlformats.org/officeDocument/2006/relationships" xmlns:p188="http://schemas.microsoft.com/office/powerpoint/2018/8/main">
  <p188:cm id="{D59A3BC7-788C-724C-9BDD-8934A79C9024}" authorId="{AC97BE05-7214-46BD-569F-A0959E827800}" created="2023-12-31T16:34:39.552">
    <pc:sldMkLst xmlns:pc="http://schemas.microsoft.com/office/powerpoint/2013/main/command">
      <pc:docMk/>
      <pc:sldMk cId="604372188" sldId="2258"/>
    </pc:sldMkLst>
    <p188:txBody>
      <a:bodyPr/>
      <a:lstStyle/>
      <a:p>
        <a:r>
          <a:rPr lang="en-US"/>
          <a:t>I may want to merge this into other chapters. </a:t>
        </a:r>
      </a:p>
    </p188:txBody>
  </p188:cm>
</p188:cmLst>
</file>

<file path=ppt/comments/modernComment_8D5_493BFD71.xml><?xml version="1.0" encoding="utf-8"?>
<p188:cmLst xmlns:a="http://schemas.openxmlformats.org/drawingml/2006/main" xmlns:r="http://schemas.openxmlformats.org/officeDocument/2006/relationships" xmlns:p188="http://schemas.microsoft.com/office/powerpoint/2018/8/main">
  <p188:cm id="{687207E0-7FFE-9A44-A999-16551EDB9AF0}" authorId="{AC97BE05-7214-46BD-569F-A0959E827800}" status="resolved" created="2023-04-24T15:12:31.534">
    <pc:sldMkLst xmlns:pc="http://schemas.microsoft.com/office/powerpoint/2013/main/command">
      <pc:docMk/>
      <pc:sldMk cId="273686170" sldId="1989"/>
    </pc:sldMkLst>
    <p188:txBody>
      <a:bodyPr/>
      <a:lstStyle/>
      <a:p>
        <a:r>
          <a:rPr lang="en-US"/>
          <a:t>Also known as “Behavior Cloning” </a:t>
        </a:r>
      </a:p>
    </p188:txBody>
  </p188:cm>
</p188:cmLst>
</file>

<file path=ppt/comments/modernComment_8D7_96D63182.xml><?xml version="1.0" encoding="utf-8"?>
<p188:cmLst xmlns:a="http://schemas.openxmlformats.org/drawingml/2006/main" xmlns:r="http://schemas.openxmlformats.org/officeDocument/2006/relationships" xmlns:p188="http://schemas.microsoft.com/office/powerpoint/2018/8/main">
  <p188:cm id="{248BE723-1D5F-DA43-ADB6-71F7F911A56A}" authorId="{AC97BE05-7214-46BD-569F-A0959E827800}" status="resolved" created="2023-04-24T15:12:31.534">
    <pc:sldMkLst xmlns:pc="http://schemas.microsoft.com/office/powerpoint/2013/main/command">
      <pc:docMk/>
      <pc:sldMk cId="273686170" sldId="1989"/>
    </pc:sldMkLst>
    <p188:txBody>
      <a:bodyPr/>
      <a:lstStyle/>
      <a:p>
        <a:r>
          <a:rPr lang="en-US"/>
          <a:t>Also known as “Behavior Cloning”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Step #1: </a:t>
          </a:r>
        </a:p>
        <a:p>
          <a:pPr rtl="0"/>
          <a:r>
            <a:rPr lang="en-US"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Step #2/3: Align </a:t>
          </a:r>
          <a:br>
            <a:rPr lang="en-US" dirty="0">
              <a:latin typeface="Avenir Book" panose="02000503020000020003" pitchFamily="2" charset="0"/>
            </a:rPr>
          </a:br>
          <a:r>
            <a:rPr lang="en-US" dirty="0">
              <a:latin typeface="Avenir Book" panose="02000503020000020003" pitchFamily="2" charset="0"/>
            </a:rPr>
            <a:t>(RLHF or instruction-tune)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2">
        <dgm:presLayoutVars>
          <dgm:bulletEnabled val="1"/>
        </dgm:presLayoutVars>
      </dgm:prSet>
      <dgm:spPr/>
    </dgm:pt>
    <dgm:pt modelId="{53DA70F4-85DF-894C-BBEB-17AB10B12C30}" type="pres">
      <dgm:prSet presAssocID="{31D3B1CD-47A5-8145-A9E5-8C3719C062BB}" presName="sibTrans" presStyleLbl="sibTrans2D1" presStyleIdx="0" presStyleCnt="1"/>
      <dgm:spPr/>
    </dgm:pt>
    <dgm:pt modelId="{CD1E78D9-1C37-0641-952A-363FF533EAA3}" type="pres">
      <dgm:prSet presAssocID="{31D3B1CD-47A5-8145-A9E5-8C3719C062BB}" presName="connectorText" presStyleLbl="sibTrans2D1" presStyleIdx="0" presStyleCnt="1"/>
      <dgm:spPr/>
    </dgm:pt>
    <dgm:pt modelId="{3737C87E-1F59-9341-8BF7-2EFEB10C6D28}" type="pres">
      <dgm:prSet presAssocID="{2FAC68C7-A55A-EF40-87EE-A1F96207CF08}" presName="node" presStyleLbl="node1" presStyleIdx="1" presStyleCnt="2" custScaleX="202854">
        <dgm:presLayoutVars>
          <dgm:bulletEnabled val="1"/>
        </dgm:presLayoutVars>
      </dgm:prSet>
      <dgm:spPr/>
    </dgm:pt>
  </dgm:ptLst>
  <dgm:cxnLst>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88A6BEA9-684D-4845-AF3C-15CC8A5C5703}" type="presOf" srcId="{2FAC68C7-A55A-EF40-87EE-A1F96207CF08}" destId="{3737C87E-1F59-9341-8BF7-2EFEB10C6D28}"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Step #1: </a:t>
          </a:r>
        </a:p>
        <a:p>
          <a:pPr rtl="0"/>
          <a:r>
            <a:rPr lang="en-US"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Step #2/3: Align </a:t>
          </a:r>
          <a:br>
            <a:rPr lang="en-US" dirty="0">
              <a:latin typeface="Avenir Book" panose="02000503020000020003" pitchFamily="2" charset="0"/>
            </a:rPr>
          </a:br>
          <a:r>
            <a:rPr lang="en-US" dirty="0">
              <a:latin typeface="Avenir Book" panose="02000503020000020003" pitchFamily="2" charset="0"/>
            </a:rPr>
            <a:t>(RLHF or instruction-tune)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2">
        <dgm:presLayoutVars>
          <dgm:bulletEnabled val="1"/>
        </dgm:presLayoutVars>
      </dgm:prSet>
      <dgm:spPr/>
    </dgm:pt>
    <dgm:pt modelId="{53DA70F4-85DF-894C-BBEB-17AB10B12C30}" type="pres">
      <dgm:prSet presAssocID="{31D3B1CD-47A5-8145-A9E5-8C3719C062BB}" presName="sibTrans" presStyleLbl="sibTrans2D1" presStyleIdx="0" presStyleCnt="1"/>
      <dgm:spPr/>
    </dgm:pt>
    <dgm:pt modelId="{CD1E78D9-1C37-0641-952A-363FF533EAA3}" type="pres">
      <dgm:prSet presAssocID="{31D3B1CD-47A5-8145-A9E5-8C3719C062BB}" presName="connectorText" presStyleLbl="sibTrans2D1" presStyleIdx="0" presStyleCnt="1"/>
      <dgm:spPr/>
    </dgm:pt>
    <dgm:pt modelId="{3737C87E-1F59-9341-8BF7-2EFEB10C6D28}" type="pres">
      <dgm:prSet presAssocID="{2FAC68C7-A55A-EF40-87EE-A1F96207CF08}" presName="node" presStyleLbl="node1" presStyleIdx="1" presStyleCnt="2" custScaleX="202854">
        <dgm:presLayoutVars>
          <dgm:bulletEnabled val="1"/>
        </dgm:presLayoutVars>
      </dgm:prSet>
      <dgm:spPr/>
    </dgm:pt>
  </dgm:ptLst>
  <dgm:cxnLst>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88A6BEA9-684D-4845-AF3C-15CC8A5C5703}" type="presOf" srcId="{2FAC68C7-A55A-EF40-87EE-A1F96207CF08}" destId="{3737C87E-1F59-9341-8BF7-2EFEB10C6D28}"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Step #1: </a:t>
          </a:r>
        </a:p>
        <a:p>
          <a:pPr rtl="0"/>
          <a:r>
            <a:rPr lang="en-US"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Step #2/3: Align </a:t>
          </a:r>
          <a:br>
            <a:rPr lang="en-US" dirty="0">
              <a:latin typeface="Avenir Book" panose="02000503020000020003" pitchFamily="2" charset="0"/>
            </a:rPr>
          </a:br>
          <a:r>
            <a:rPr lang="en-US" dirty="0">
              <a:latin typeface="Avenir Book" panose="02000503020000020003" pitchFamily="2" charset="0"/>
            </a:rPr>
            <a:t>(RLHF or instruction-tune)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2">
        <dgm:presLayoutVars>
          <dgm:bulletEnabled val="1"/>
        </dgm:presLayoutVars>
      </dgm:prSet>
      <dgm:spPr/>
    </dgm:pt>
    <dgm:pt modelId="{53DA70F4-85DF-894C-BBEB-17AB10B12C30}" type="pres">
      <dgm:prSet presAssocID="{31D3B1CD-47A5-8145-A9E5-8C3719C062BB}" presName="sibTrans" presStyleLbl="sibTrans2D1" presStyleIdx="0" presStyleCnt="1"/>
      <dgm:spPr/>
    </dgm:pt>
    <dgm:pt modelId="{CD1E78D9-1C37-0641-952A-363FF533EAA3}" type="pres">
      <dgm:prSet presAssocID="{31D3B1CD-47A5-8145-A9E5-8C3719C062BB}" presName="connectorText" presStyleLbl="sibTrans2D1" presStyleIdx="0" presStyleCnt="1"/>
      <dgm:spPr/>
    </dgm:pt>
    <dgm:pt modelId="{3737C87E-1F59-9341-8BF7-2EFEB10C6D28}" type="pres">
      <dgm:prSet presAssocID="{2FAC68C7-A55A-EF40-87EE-A1F96207CF08}" presName="node" presStyleLbl="node1" presStyleIdx="1" presStyleCnt="2" custScaleX="202854">
        <dgm:presLayoutVars>
          <dgm:bulletEnabled val="1"/>
        </dgm:presLayoutVars>
      </dgm:prSet>
      <dgm:spPr/>
    </dgm:pt>
  </dgm:ptLst>
  <dgm:cxnLst>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88A6BEA9-684D-4845-AF3C-15CC8A5C5703}" type="presOf" srcId="{2FAC68C7-A55A-EF40-87EE-A1F96207CF08}" destId="{3737C87E-1F59-9341-8BF7-2EFEB10C6D28}"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custT="1"/>
      <dgm:spPr/>
      <dgm:t>
        <a:bodyPr/>
        <a:lstStyle/>
        <a:p>
          <a:pPr rtl="0"/>
          <a:r>
            <a:rPr lang="en-US" sz="2400"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sz="1100">
            <a:latin typeface="Avenir Book" panose="02000503020000020003" pitchFamily="2" charset="0"/>
          </a:endParaRPr>
        </a:p>
      </dgm:t>
    </dgm:pt>
    <dgm:pt modelId="{31D3B1CD-47A5-8145-A9E5-8C3719C062BB}" type="sibTrans" cxnId="{E645B731-36DC-EF48-954B-2F2ACDBE082C}">
      <dgm:prSet custT="1"/>
      <dgm:spPr/>
      <dgm:t>
        <a:bodyPr/>
        <a:lstStyle/>
        <a:p>
          <a:endParaRPr lang="en-US" sz="1800">
            <a:latin typeface="Avenir Book" panose="02000503020000020003" pitchFamily="2" charset="0"/>
          </a:endParaRPr>
        </a:p>
      </dgm:t>
    </dgm:pt>
    <dgm:pt modelId="{2FAC68C7-A55A-EF40-87EE-A1F96207CF08}">
      <dgm:prSet phldrT="[Text]" custT="1"/>
      <dgm:spPr/>
      <dgm:t>
        <a:bodyPr/>
        <a:lstStyle/>
        <a:p>
          <a:pPr rtl="0"/>
          <a:r>
            <a:rPr lang="en-US" sz="2400" dirty="0">
              <a:latin typeface="Avenir Book" panose="02000503020000020003" pitchFamily="2" charset="0"/>
            </a:rPr>
            <a:t>Align </a:t>
          </a:r>
          <a:br>
            <a:rPr lang="en-US" sz="2400" dirty="0">
              <a:latin typeface="Avenir Book" panose="02000503020000020003" pitchFamily="2" charset="0"/>
            </a:rPr>
          </a:br>
          <a:r>
            <a:rPr lang="en-US" sz="2400" dirty="0">
              <a:latin typeface="Avenir Book" panose="02000503020000020003" pitchFamily="2" charset="0"/>
            </a:rPr>
            <a:t>(instruct-tune)</a:t>
          </a:r>
        </a:p>
      </dgm:t>
    </dgm:pt>
    <dgm:pt modelId="{16831F9D-2B7F-6440-A8B5-544769798531}" type="parTrans" cxnId="{846A8516-ED33-DB4B-A99B-82A562C8C9B0}">
      <dgm:prSet/>
      <dgm:spPr/>
      <dgm:t>
        <a:bodyPr/>
        <a:lstStyle/>
        <a:p>
          <a:endParaRPr lang="en-US" sz="1100">
            <a:latin typeface="Avenir Book" panose="02000503020000020003" pitchFamily="2" charset="0"/>
          </a:endParaRPr>
        </a:p>
      </dgm:t>
    </dgm:pt>
    <dgm:pt modelId="{491EEE02-9E9A-F94E-94DB-315E9CA71098}" type="sibTrans" cxnId="{846A8516-ED33-DB4B-A99B-82A562C8C9B0}">
      <dgm:prSet custT="1"/>
      <dgm:spPr/>
      <dgm:t>
        <a:bodyPr/>
        <a:lstStyle/>
        <a:p>
          <a:endParaRPr lang="en-US" sz="1800">
            <a:latin typeface="Avenir Book" panose="02000503020000020003" pitchFamily="2" charset="0"/>
          </a:endParaRPr>
        </a:p>
      </dgm:t>
    </dgm:pt>
    <dgm:pt modelId="{ACA7207C-512F-4740-BB70-87E43F2A26DD}">
      <dgm:prSet phldrT="[Text]" custT="1"/>
      <dgm:spPr/>
      <dgm:t>
        <a:bodyPr/>
        <a:lstStyle/>
        <a:p>
          <a:pPr rtl="0"/>
          <a:r>
            <a:rPr lang="en-US" sz="2400" dirty="0">
              <a:latin typeface="Avenir Book" panose="02000503020000020003" pitchFamily="2" charset="0"/>
            </a:rPr>
            <a:t>Align </a:t>
          </a:r>
          <a:br>
            <a:rPr lang="en-US" sz="2400" dirty="0">
              <a:latin typeface="Avenir Book" panose="02000503020000020003" pitchFamily="2" charset="0"/>
            </a:rPr>
          </a:br>
          <a:r>
            <a:rPr lang="en-US" sz="2400" dirty="0">
              <a:latin typeface="Avenir Book" panose="02000503020000020003" pitchFamily="2" charset="0"/>
            </a:rPr>
            <a:t>(RLHF)</a:t>
          </a:r>
        </a:p>
      </dgm:t>
    </dgm:pt>
    <dgm:pt modelId="{E0058778-DDBF-FA40-810C-8A9CD4FBD9B3}" type="parTrans" cxnId="{30DD7969-2F2D-FF49-9FD1-09E5220FC76B}">
      <dgm:prSet/>
      <dgm:spPr/>
      <dgm:t>
        <a:bodyPr/>
        <a:lstStyle/>
        <a:p>
          <a:endParaRPr lang="en-US" sz="1100"/>
        </a:p>
      </dgm:t>
    </dgm:pt>
    <dgm:pt modelId="{7DD0E8AD-E604-774F-8DF1-004A6F78C0C3}" type="sibTrans" cxnId="{30DD7969-2F2D-FF49-9FD1-09E5220FC76B}">
      <dgm:prSet/>
      <dgm:spPr/>
      <dgm:t>
        <a:bodyPr/>
        <a:lstStyle/>
        <a:p>
          <a:endParaRPr lang="en-US" sz="1100"/>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(RLHF)</a:t>
          </a:r>
        </a:p>
      </dsp:txBody>
      <dsp:txXfrm>
        <a:off x="6653944" y="623799"/>
        <a:ext cx="1784814" cy="149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(RLHF)</a:t>
          </a:r>
        </a:p>
      </dsp:txBody>
      <dsp:txXfrm>
        <a:off x="6653944" y="623799"/>
        <a:ext cx="1784814" cy="14963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1634" y="58215"/>
          <a:ext cx="1680245" cy="10081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venir Book" panose="02000503020000020003" pitchFamily="2" charset="0"/>
            </a:rPr>
            <a:t>Step #1: </a:t>
          </a:r>
        </a:p>
        <a:p>
          <a:pPr marL="0" lvl="0" indent="0" algn="ctr" defTabSz="889000" rtl="0">
            <a:lnSpc>
              <a:spcPct val="90000"/>
            </a:lnSpc>
            <a:spcBef>
              <a:spcPct val="0"/>
            </a:spcBef>
            <a:spcAft>
              <a:spcPct val="35000"/>
            </a:spcAft>
            <a:buNone/>
          </a:pPr>
          <a:r>
            <a:rPr lang="en-US" sz="2000" kern="1200" dirty="0">
              <a:latin typeface="Avenir Book" panose="02000503020000020003" pitchFamily="2" charset="0"/>
            </a:rPr>
            <a:t>Pre-train</a:t>
          </a:r>
        </a:p>
      </dsp:txBody>
      <dsp:txXfrm>
        <a:off x="31162" y="87743"/>
        <a:ext cx="1621189" cy="949091"/>
      </dsp:txXfrm>
    </dsp:sp>
    <dsp:sp modelId="{53DA70F4-85DF-894C-BBEB-17AB10B12C30}">
      <dsp:nvSpPr>
        <dsp:cNvPr id="0" name=""/>
        <dsp:cNvSpPr/>
      </dsp:nvSpPr>
      <dsp:spPr>
        <a:xfrm>
          <a:off x="1849904" y="353939"/>
          <a:ext cx="356211" cy="416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Avenir Book" panose="02000503020000020003" pitchFamily="2" charset="0"/>
          </a:endParaRPr>
        </a:p>
      </dsp:txBody>
      <dsp:txXfrm>
        <a:off x="1849904" y="437279"/>
        <a:ext cx="249348" cy="250020"/>
      </dsp:txXfrm>
    </dsp:sp>
    <dsp:sp modelId="{3737C87E-1F59-9341-8BF7-2EFEB10C6D28}">
      <dsp:nvSpPr>
        <dsp:cNvPr id="0" name=""/>
        <dsp:cNvSpPr/>
      </dsp:nvSpPr>
      <dsp:spPr>
        <a:xfrm>
          <a:off x="2353977" y="58215"/>
          <a:ext cx="3408444" cy="10081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venir Book" panose="02000503020000020003" pitchFamily="2" charset="0"/>
            </a:rPr>
            <a:t>Step #2/3: Align </a:t>
          </a:r>
          <a:br>
            <a:rPr lang="en-US" sz="2000" kern="1200" dirty="0">
              <a:latin typeface="Avenir Book" panose="02000503020000020003" pitchFamily="2" charset="0"/>
            </a:rPr>
          </a:br>
          <a:r>
            <a:rPr lang="en-US" sz="2000" kern="1200" dirty="0">
              <a:latin typeface="Avenir Book" panose="02000503020000020003" pitchFamily="2" charset="0"/>
            </a:rPr>
            <a:t>(RLHF or instruction-tune)</a:t>
          </a:r>
        </a:p>
      </dsp:txBody>
      <dsp:txXfrm>
        <a:off x="2383505" y="87743"/>
        <a:ext cx="3349388" cy="9490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1634" y="58215"/>
          <a:ext cx="1680245" cy="10081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venir Book" panose="02000503020000020003" pitchFamily="2" charset="0"/>
            </a:rPr>
            <a:t>Step #1: </a:t>
          </a:r>
        </a:p>
        <a:p>
          <a:pPr marL="0" lvl="0" indent="0" algn="ctr" defTabSz="889000" rtl="0">
            <a:lnSpc>
              <a:spcPct val="90000"/>
            </a:lnSpc>
            <a:spcBef>
              <a:spcPct val="0"/>
            </a:spcBef>
            <a:spcAft>
              <a:spcPct val="35000"/>
            </a:spcAft>
            <a:buNone/>
          </a:pPr>
          <a:r>
            <a:rPr lang="en-US" sz="2000" kern="1200" dirty="0">
              <a:latin typeface="Avenir Book" panose="02000503020000020003" pitchFamily="2" charset="0"/>
            </a:rPr>
            <a:t>Pre-train</a:t>
          </a:r>
        </a:p>
      </dsp:txBody>
      <dsp:txXfrm>
        <a:off x="31162" y="87743"/>
        <a:ext cx="1621189" cy="949091"/>
      </dsp:txXfrm>
    </dsp:sp>
    <dsp:sp modelId="{53DA70F4-85DF-894C-BBEB-17AB10B12C30}">
      <dsp:nvSpPr>
        <dsp:cNvPr id="0" name=""/>
        <dsp:cNvSpPr/>
      </dsp:nvSpPr>
      <dsp:spPr>
        <a:xfrm>
          <a:off x="1849904" y="353939"/>
          <a:ext cx="356211" cy="416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Avenir Book" panose="02000503020000020003" pitchFamily="2" charset="0"/>
          </a:endParaRPr>
        </a:p>
      </dsp:txBody>
      <dsp:txXfrm>
        <a:off x="1849904" y="437279"/>
        <a:ext cx="249348" cy="250020"/>
      </dsp:txXfrm>
    </dsp:sp>
    <dsp:sp modelId="{3737C87E-1F59-9341-8BF7-2EFEB10C6D28}">
      <dsp:nvSpPr>
        <dsp:cNvPr id="0" name=""/>
        <dsp:cNvSpPr/>
      </dsp:nvSpPr>
      <dsp:spPr>
        <a:xfrm>
          <a:off x="2353977" y="58215"/>
          <a:ext cx="3408444" cy="10081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venir Book" panose="02000503020000020003" pitchFamily="2" charset="0"/>
            </a:rPr>
            <a:t>Step #2/3: Align </a:t>
          </a:r>
          <a:br>
            <a:rPr lang="en-US" sz="2000" kern="1200" dirty="0">
              <a:latin typeface="Avenir Book" panose="02000503020000020003" pitchFamily="2" charset="0"/>
            </a:rPr>
          </a:br>
          <a:r>
            <a:rPr lang="en-US" sz="2000" kern="1200" dirty="0">
              <a:latin typeface="Avenir Book" panose="02000503020000020003" pitchFamily="2" charset="0"/>
            </a:rPr>
            <a:t>(RLHF or instruction-tune)</a:t>
          </a:r>
        </a:p>
      </dsp:txBody>
      <dsp:txXfrm>
        <a:off x="2383505" y="87743"/>
        <a:ext cx="3349388" cy="949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1634" y="58215"/>
          <a:ext cx="1680245" cy="10081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venir Book" panose="02000503020000020003" pitchFamily="2" charset="0"/>
            </a:rPr>
            <a:t>Step #1: </a:t>
          </a:r>
        </a:p>
        <a:p>
          <a:pPr marL="0" lvl="0" indent="0" algn="ctr" defTabSz="889000" rtl="0">
            <a:lnSpc>
              <a:spcPct val="90000"/>
            </a:lnSpc>
            <a:spcBef>
              <a:spcPct val="0"/>
            </a:spcBef>
            <a:spcAft>
              <a:spcPct val="35000"/>
            </a:spcAft>
            <a:buNone/>
          </a:pPr>
          <a:r>
            <a:rPr lang="en-US" sz="2000" kern="1200" dirty="0">
              <a:latin typeface="Avenir Book" panose="02000503020000020003" pitchFamily="2" charset="0"/>
            </a:rPr>
            <a:t>Pre-train</a:t>
          </a:r>
        </a:p>
      </dsp:txBody>
      <dsp:txXfrm>
        <a:off x="31162" y="87743"/>
        <a:ext cx="1621189" cy="949091"/>
      </dsp:txXfrm>
    </dsp:sp>
    <dsp:sp modelId="{53DA70F4-85DF-894C-BBEB-17AB10B12C30}">
      <dsp:nvSpPr>
        <dsp:cNvPr id="0" name=""/>
        <dsp:cNvSpPr/>
      </dsp:nvSpPr>
      <dsp:spPr>
        <a:xfrm>
          <a:off x="1849904" y="353939"/>
          <a:ext cx="356211" cy="4167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Avenir Book" panose="02000503020000020003" pitchFamily="2" charset="0"/>
          </a:endParaRPr>
        </a:p>
      </dsp:txBody>
      <dsp:txXfrm>
        <a:off x="1849904" y="437279"/>
        <a:ext cx="249348" cy="250020"/>
      </dsp:txXfrm>
    </dsp:sp>
    <dsp:sp modelId="{3737C87E-1F59-9341-8BF7-2EFEB10C6D28}">
      <dsp:nvSpPr>
        <dsp:cNvPr id="0" name=""/>
        <dsp:cNvSpPr/>
      </dsp:nvSpPr>
      <dsp:spPr>
        <a:xfrm>
          <a:off x="2353977" y="58215"/>
          <a:ext cx="3408444" cy="10081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Avenir Book" panose="02000503020000020003" pitchFamily="2" charset="0"/>
            </a:rPr>
            <a:t>Step #2/3: Align </a:t>
          </a:r>
          <a:br>
            <a:rPr lang="en-US" sz="2000" kern="1200" dirty="0">
              <a:latin typeface="Avenir Book" panose="02000503020000020003" pitchFamily="2" charset="0"/>
            </a:rPr>
          </a:br>
          <a:r>
            <a:rPr lang="en-US" sz="2000" kern="1200" dirty="0">
              <a:latin typeface="Avenir Book" panose="02000503020000020003" pitchFamily="2" charset="0"/>
            </a:rPr>
            <a:t>(RLHF or instruction-tune)</a:t>
          </a:r>
        </a:p>
      </dsp:txBody>
      <dsp:txXfrm>
        <a:off x="2383505" y="87743"/>
        <a:ext cx="3349388" cy="9490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325" y="93285"/>
          <a:ext cx="1054646" cy="14011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venir Book" panose="02000503020000020003" pitchFamily="2" charset="0"/>
            </a:rPr>
            <a:t>Pre-train</a:t>
          </a:r>
        </a:p>
      </dsp:txBody>
      <dsp:txXfrm>
        <a:off x="36215" y="124175"/>
        <a:ext cx="992866" cy="1339405"/>
      </dsp:txXfrm>
    </dsp:sp>
    <dsp:sp modelId="{53DA70F4-85DF-894C-BBEB-17AB10B12C30}">
      <dsp:nvSpPr>
        <dsp:cNvPr id="0" name=""/>
        <dsp:cNvSpPr/>
      </dsp:nvSpPr>
      <dsp:spPr>
        <a:xfrm>
          <a:off x="1212771" y="604408"/>
          <a:ext cx="323933" cy="3789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Avenir Book" panose="02000503020000020003" pitchFamily="2" charset="0"/>
          </a:endParaRPr>
        </a:p>
      </dsp:txBody>
      <dsp:txXfrm>
        <a:off x="1212771" y="680196"/>
        <a:ext cx="226753" cy="227364"/>
      </dsp:txXfrm>
    </dsp:sp>
    <dsp:sp modelId="{3737C87E-1F59-9341-8BF7-2EFEB10C6D28}">
      <dsp:nvSpPr>
        <dsp:cNvPr id="0" name=""/>
        <dsp:cNvSpPr/>
      </dsp:nvSpPr>
      <dsp:spPr>
        <a:xfrm>
          <a:off x="1671167" y="93285"/>
          <a:ext cx="1531134" cy="14011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venir Book" panose="02000503020000020003" pitchFamily="2" charset="0"/>
            </a:rPr>
            <a:t>Align </a:t>
          </a:r>
          <a:br>
            <a:rPr lang="en-US" sz="2400" kern="1200" dirty="0">
              <a:latin typeface="Avenir Book" panose="02000503020000020003" pitchFamily="2" charset="0"/>
            </a:rPr>
          </a:br>
          <a:r>
            <a:rPr lang="en-US" sz="2400" kern="1200" dirty="0">
              <a:latin typeface="Avenir Book" panose="02000503020000020003" pitchFamily="2" charset="0"/>
            </a:rPr>
            <a:t>(instruct-tune)</a:t>
          </a:r>
        </a:p>
      </dsp:txBody>
      <dsp:txXfrm>
        <a:off x="1712206" y="134324"/>
        <a:ext cx="1449056" cy="1319107"/>
      </dsp:txXfrm>
    </dsp:sp>
    <dsp:sp modelId="{71B8B649-A719-7F41-8717-F08186FF8D5B}">
      <dsp:nvSpPr>
        <dsp:cNvPr id="0" name=""/>
        <dsp:cNvSpPr/>
      </dsp:nvSpPr>
      <dsp:spPr>
        <a:xfrm>
          <a:off x="3355100" y="604408"/>
          <a:ext cx="323933" cy="3789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Avenir Book" panose="02000503020000020003" pitchFamily="2" charset="0"/>
          </a:endParaRPr>
        </a:p>
      </dsp:txBody>
      <dsp:txXfrm>
        <a:off x="3355100" y="680196"/>
        <a:ext cx="226753" cy="227364"/>
      </dsp:txXfrm>
    </dsp:sp>
    <dsp:sp modelId="{47024574-A5B6-6B49-B865-CA0FB3195B71}">
      <dsp:nvSpPr>
        <dsp:cNvPr id="0" name=""/>
        <dsp:cNvSpPr/>
      </dsp:nvSpPr>
      <dsp:spPr>
        <a:xfrm>
          <a:off x="3813495" y="93285"/>
          <a:ext cx="1083174" cy="14011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venir Book" panose="02000503020000020003" pitchFamily="2" charset="0"/>
            </a:rPr>
            <a:t>Align </a:t>
          </a:r>
          <a:br>
            <a:rPr lang="en-US" sz="2400" kern="1200" dirty="0">
              <a:latin typeface="Avenir Book" panose="02000503020000020003" pitchFamily="2" charset="0"/>
            </a:rPr>
          </a:br>
          <a:r>
            <a:rPr lang="en-US" sz="2400" kern="1200" dirty="0">
              <a:latin typeface="Avenir Book" panose="02000503020000020003" pitchFamily="2" charset="0"/>
            </a:rPr>
            <a:t>(RLHF)</a:t>
          </a:r>
        </a:p>
      </dsp:txBody>
      <dsp:txXfrm>
        <a:off x="3845220" y="125010"/>
        <a:ext cx="1019724" cy="13377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6061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59dff5847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259dff58475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259dff5847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259dff58475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259dff5847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259dff58475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259dff58475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259dff58475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345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Putting all these together, we get this recipe for building our ChatGPT in our kitchens…. </a:t>
            </a:r>
          </a:p>
        </p:txBody>
      </p:sp>
      <p:sp>
        <p:nvSpPr>
          <p:cNvPr id="4" name="Slide Number Placeholder 3"/>
          <p:cNvSpPr>
            <a:spLocks noGrp="1"/>
          </p:cNvSpPr>
          <p:nvPr>
            <p:ph type="sldNum" sz="quarter" idx="5"/>
          </p:nvPr>
        </p:nvSpPr>
        <p:spPr/>
        <p:txBody>
          <a:bodyPr/>
          <a:lstStyle/>
          <a:p>
            <a:fld id="{7E3EFFCD-2707-464E-8668-7D1BDDA9873E}" type="slidenum">
              <a:rPr lang="en-US" smtClean="0"/>
              <a:t>71</a:t>
            </a:fld>
            <a:endParaRPr lang="en-US"/>
          </a:p>
        </p:txBody>
      </p:sp>
    </p:spTree>
    <p:extLst>
      <p:ext uri="{BB962C8B-B14F-4D97-AF65-F5344CB8AC3E}">
        <p14:creationId xmlns:p14="http://schemas.microsoft.com/office/powerpoint/2010/main" val="2472588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72</a:t>
            </a:fld>
            <a:endParaRPr lang="en-US"/>
          </a:p>
        </p:txBody>
      </p:sp>
    </p:spTree>
    <p:extLst>
      <p:ext uri="{BB962C8B-B14F-4D97-AF65-F5344CB8AC3E}">
        <p14:creationId xmlns:p14="http://schemas.microsoft.com/office/powerpoint/2010/main" val="1157964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cake genoise: learning representation of the world. </a:t>
            </a:r>
          </a:p>
          <a:p>
            <a:r>
              <a:rPr lang="en-US" dirty="0"/>
              <a:t>- Icing (predicting human-supplied data)</a:t>
            </a:r>
          </a:p>
          <a:p>
            <a:r>
              <a:rPr lang="en-US" dirty="0"/>
              <a:t>- cherry on the topic  </a:t>
            </a:r>
          </a:p>
        </p:txBody>
      </p:sp>
      <p:sp>
        <p:nvSpPr>
          <p:cNvPr id="4" name="Slide Number Placeholder 3"/>
          <p:cNvSpPr>
            <a:spLocks noGrp="1"/>
          </p:cNvSpPr>
          <p:nvPr>
            <p:ph type="sldNum" sz="quarter" idx="5"/>
          </p:nvPr>
        </p:nvSpPr>
        <p:spPr/>
        <p:txBody>
          <a:bodyPr/>
          <a:lstStyle/>
          <a:p>
            <a:fld id="{7E3EFFCD-2707-464E-8668-7D1BDDA9873E}" type="slidenum">
              <a:rPr lang="en-US" smtClean="0"/>
              <a:t>73</a:t>
            </a:fld>
            <a:endParaRPr lang="en-US"/>
          </a:p>
        </p:txBody>
      </p:sp>
    </p:spTree>
    <p:extLst>
      <p:ext uri="{BB962C8B-B14F-4D97-AF65-F5344CB8AC3E}">
        <p14:creationId xmlns:p14="http://schemas.microsoft.com/office/powerpoint/2010/main" val="3325167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36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397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5af54eadd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25af54eadd6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25b1de9dd72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25b1de9dd72_1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25b1de9dd72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25b1de9dd72_1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121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25b1de9dd72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25b1de9dd72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2a01be3ce56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2a01be3ce56_0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Get the diagram from the paper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2a01be3ce56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2a01be3ce56_0_2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Get the diagram from the paper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g2a01be3ce56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6" name="Google Shape;2546;g2a01be3ce56_0_10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g2a01be3ce56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3" name="Google Shape;2583;g2a01be3ce56_0_6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181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2a01be3ce56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0" name="Google Shape;2590;g2a01be3ce56_0_6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694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2a01be3ce56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2a01be3ce56_0_6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135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2a01be3ce56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2a01be3ce56_0_6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95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9112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2a01be3ce56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2a01be3ce56_0_6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557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2a01be3ce56_8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5" name="Google Shape;2625;g2a01be3ce56_8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235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590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124</a:t>
            </a:fld>
            <a:endParaRPr lang="en-US" dirty="0"/>
          </a:p>
        </p:txBody>
      </p:sp>
    </p:spTree>
    <p:extLst>
      <p:ext uri="{BB962C8B-B14F-4D97-AF65-F5344CB8AC3E}">
        <p14:creationId xmlns:p14="http://schemas.microsoft.com/office/powerpoint/2010/main" val="4120275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125</a:t>
            </a:fld>
            <a:endParaRPr lang="en-US" dirty="0"/>
          </a:p>
        </p:txBody>
      </p:sp>
    </p:spTree>
    <p:extLst>
      <p:ext uri="{BB962C8B-B14F-4D97-AF65-F5344CB8AC3E}">
        <p14:creationId xmlns:p14="http://schemas.microsoft.com/office/powerpoint/2010/main" val="1205576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126</a:t>
            </a:fld>
            <a:endParaRPr lang="en-US" dirty="0"/>
          </a:p>
        </p:txBody>
      </p:sp>
    </p:spTree>
    <p:extLst>
      <p:ext uri="{BB962C8B-B14F-4D97-AF65-F5344CB8AC3E}">
        <p14:creationId xmlns:p14="http://schemas.microsoft.com/office/powerpoint/2010/main" val="876981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9c246542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9c2465423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57183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9c246542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9c2465423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0661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9c2465423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9c2465423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2836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But now that we have shown that,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Okay, so now how do you go about verifying or disproving this?  (assuming that there is a winner). We need to formulate experiments that might give some clues regarding this question.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Suppose the first hypothesis is correct, that is, pre-training is carrying most of the weight. Pre-trained models effectively contained compressed knowledge of the world they just don't know how to articulate it. So, all that the post-processing step is doing is tweaking its parameters just slightly,  so that the model knows how to articulate its pre-existing knowledge of the world.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With a show of hands ….</a:t>
            </a:r>
            <a:endParaRPr lang="en-US" b="0" dirty="0">
              <a:effectLst/>
            </a:endParaRPr>
          </a:p>
          <a:p>
            <a:br>
              <a:rPr lang="en-US" dirty="0"/>
            </a:br>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130</a:t>
            </a:fld>
            <a:endParaRPr lang="en-US"/>
          </a:p>
        </p:txBody>
      </p:sp>
    </p:spTree>
    <p:extLst>
      <p:ext uri="{BB962C8B-B14F-4D97-AF65-F5344CB8AC3E}">
        <p14:creationId xmlns:p14="http://schemas.microsoft.com/office/powerpoint/2010/main" val="3236170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896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But now that we have shown that,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Okay, so now how do you go about verifying or disproving this?  (assuming that there is a winner). We need to formulate experiments that might give some clues regarding this question.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Suppose the first hypothesis is correct, that is, pre-training is carrying most of the weight. Pre-trained models effectively contained compressed knowledge of the world they just don't know how to articulate it. So, all that the post-processing step is doing is tweaking its parameters just slightly,  so that the model knows how to articulate its pre-existing knowledge of the world.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With a show of hands ….</a:t>
            </a:r>
            <a:endParaRPr lang="en-US" b="0" dirty="0">
              <a:effectLst/>
            </a:endParaRPr>
          </a:p>
          <a:p>
            <a:br>
              <a:rPr lang="en-US" dirty="0"/>
            </a:br>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131</a:t>
            </a:fld>
            <a:endParaRPr lang="en-US"/>
          </a:p>
        </p:txBody>
      </p:sp>
    </p:spTree>
    <p:extLst>
      <p:ext uri="{BB962C8B-B14F-4D97-AF65-F5344CB8AC3E}">
        <p14:creationId xmlns:p14="http://schemas.microsoft.com/office/powerpoint/2010/main" val="3016618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dirty="0"/>
              <a:t>These are different research trajectories. </a:t>
            </a:r>
          </a:p>
          <a:p>
            <a:pPr rtl="0">
              <a:spcBef>
                <a:spcPts val="0"/>
              </a:spcBef>
              <a:spcAft>
                <a:spcPts val="0"/>
              </a:spcAft>
            </a:pPr>
            <a:r>
              <a:rPr lang="en-US" sz="1800" dirty="0"/>
              <a:t>My 2 cents is that, the latter is correct, which is why we went after Self-Instruct, however, we didn’t close the gap. So, I am not sure whether the reality is closer to this or this. </a:t>
            </a:r>
          </a:p>
          <a:p>
            <a:pPr rtl="0">
              <a:spcBef>
                <a:spcPts val="0"/>
              </a:spcBef>
              <a:spcAft>
                <a:spcPts val="0"/>
              </a:spcAft>
            </a:pPr>
            <a:endParaRPr lang="en-US" sz="1800" dirty="0"/>
          </a:p>
          <a:p>
            <a:pPr rtl="0">
              <a:spcBef>
                <a:spcPts val="0"/>
              </a:spcBef>
              <a:spcAft>
                <a:spcPts val="0"/>
              </a:spcAft>
            </a:pPr>
            <a:endParaRPr lang="en-US" sz="1800" dirty="0"/>
          </a:p>
        </p:txBody>
      </p:sp>
      <p:sp>
        <p:nvSpPr>
          <p:cNvPr id="4" name="Slide Number Placeholder 3"/>
          <p:cNvSpPr>
            <a:spLocks noGrp="1"/>
          </p:cNvSpPr>
          <p:nvPr>
            <p:ph type="sldNum" sz="quarter" idx="5"/>
          </p:nvPr>
        </p:nvSpPr>
        <p:spPr/>
        <p:txBody>
          <a:bodyPr/>
          <a:lstStyle/>
          <a:p>
            <a:fld id="{7E3EFFCD-2707-464E-8668-7D1BDDA9873E}" type="slidenum">
              <a:rPr lang="en-US" smtClean="0"/>
              <a:t>132</a:t>
            </a:fld>
            <a:endParaRPr lang="en-US"/>
          </a:p>
        </p:txBody>
      </p:sp>
    </p:spTree>
    <p:extLst>
      <p:ext uri="{BB962C8B-B14F-4D97-AF65-F5344CB8AC3E}">
        <p14:creationId xmlns:p14="http://schemas.microsoft.com/office/powerpoint/2010/main" val="3059826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dirty="0"/>
              <a:t>These are different research trajectories. </a:t>
            </a:r>
          </a:p>
          <a:p>
            <a:pPr rtl="0">
              <a:spcBef>
                <a:spcPts val="0"/>
              </a:spcBef>
              <a:spcAft>
                <a:spcPts val="0"/>
              </a:spcAft>
            </a:pPr>
            <a:r>
              <a:rPr lang="en-US" sz="1800" dirty="0"/>
              <a:t>My 2 cents is that, the latter is correct, which is why we went after Self-Instruct, however, we didn’t close the gap. So, I am not sure whether the reality is closer to this or this. </a:t>
            </a:r>
          </a:p>
          <a:p>
            <a:pPr rtl="0">
              <a:spcBef>
                <a:spcPts val="0"/>
              </a:spcBef>
              <a:spcAft>
                <a:spcPts val="0"/>
              </a:spcAft>
            </a:pPr>
            <a:endParaRPr lang="en-US" sz="1800" dirty="0"/>
          </a:p>
          <a:p>
            <a:pPr rtl="0">
              <a:spcBef>
                <a:spcPts val="0"/>
              </a:spcBef>
              <a:spcAft>
                <a:spcPts val="0"/>
              </a:spcAft>
            </a:pPr>
            <a:endParaRPr lang="en-US" sz="1800" dirty="0"/>
          </a:p>
        </p:txBody>
      </p:sp>
      <p:sp>
        <p:nvSpPr>
          <p:cNvPr id="4" name="Slide Number Placeholder 3"/>
          <p:cNvSpPr>
            <a:spLocks noGrp="1"/>
          </p:cNvSpPr>
          <p:nvPr>
            <p:ph type="sldNum" sz="quarter" idx="5"/>
          </p:nvPr>
        </p:nvSpPr>
        <p:spPr/>
        <p:txBody>
          <a:bodyPr/>
          <a:lstStyle/>
          <a:p>
            <a:fld id="{7E3EFFCD-2707-464E-8668-7D1BDDA9873E}" type="slidenum">
              <a:rPr lang="en-US" smtClean="0"/>
              <a:t>133</a:t>
            </a:fld>
            <a:endParaRPr lang="en-US"/>
          </a:p>
        </p:txBody>
      </p:sp>
    </p:spTree>
    <p:extLst>
      <p:ext uri="{BB962C8B-B14F-4D97-AF65-F5344CB8AC3E}">
        <p14:creationId xmlns:p14="http://schemas.microsoft.com/office/powerpoint/2010/main" val="4204645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Increasingly that LMs are going to be deployed to interact with humans, the need for RLHF shrink is models will increasingly learn about their users’ intents.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134</a:t>
            </a:fld>
            <a:endParaRPr lang="en-US" dirty="0"/>
          </a:p>
        </p:txBody>
      </p:sp>
    </p:spTree>
    <p:extLst>
      <p:ext uri="{BB962C8B-B14F-4D97-AF65-F5344CB8AC3E}">
        <p14:creationId xmlns:p14="http://schemas.microsoft.com/office/powerpoint/2010/main" val="2855724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feels more natural to me is some sort of alignment as a social exercise. </a:t>
            </a:r>
          </a:p>
          <a:p>
            <a:r>
              <a:rPr lang="en-US" dirty="0"/>
              <a:t>By observing, by interaction and at times, failure. That is a very much a curiosity-driven learning.</a:t>
            </a:r>
          </a:p>
          <a:p>
            <a:r>
              <a:rPr lang="en-US" dirty="0"/>
              <a:t>By maximizing notions such as harmony or collective survival, like what evolution did to us.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135</a:t>
            </a:fld>
            <a:endParaRPr lang="en-US" dirty="0"/>
          </a:p>
        </p:txBody>
      </p:sp>
    </p:spTree>
    <p:extLst>
      <p:ext uri="{BB962C8B-B14F-4D97-AF65-F5344CB8AC3E}">
        <p14:creationId xmlns:p14="http://schemas.microsoft.com/office/powerpoint/2010/main" val="3831860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just like that, I think Yan is wrong. </a:t>
            </a:r>
          </a:p>
          <a:p>
            <a:r>
              <a:rPr lang="en-US" dirty="0"/>
              <a:t>Future is not a three-tiered sponge cake. </a:t>
            </a:r>
          </a:p>
          <a:p>
            <a:r>
              <a:rPr lang="en-US" dirty="0"/>
              <a:t>It is rather a uniformly baked cheesecake.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136</a:t>
            </a:fld>
            <a:endParaRPr lang="en-US" dirty="0"/>
          </a:p>
        </p:txBody>
      </p:sp>
    </p:spTree>
    <p:extLst>
      <p:ext uri="{BB962C8B-B14F-4D97-AF65-F5344CB8AC3E}">
        <p14:creationId xmlns:p14="http://schemas.microsoft.com/office/powerpoint/2010/main" val="506661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2592b7513da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2592b7513da_0_7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The basic idea for a generative process of the English language was first posited by Claude Shannon, father of information theory in 1948. Here’s an excerpt from the paper that outlines the idea. If you randomly draw “symbols”, e.g., letters (or sometimes we call these Tokens) </a:t>
            </a:r>
            <a:endParaRPr/>
          </a:p>
        </p:txBody>
      </p:sp>
    </p:spTree>
    <p:extLst>
      <p:ext uri="{BB962C8B-B14F-4D97-AF65-F5344CB8AC3E}">
        <p14:creationId xmlns:p14="http://schemas.microsoft.com/office/powerpoint/2010/main" val="8910669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259d8f8acaa_0_4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259d8f8acaa_0_45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The basic idea for a generative process of the English language was first posited by Claude Shannon, father of information theory in 1948. Here’s an excerpt from the paper that outlines the idea. If you randomly draw “symbols”, e.g., letters (or sometimes we call these Tokens) </a:t>
            </a:r>
            <a:endParaRPr/>
          </a:p>
        </p:txBody>
      </p:sp>
    </p:spTree>
    <p:extLst>
      <p:ext uri="{BB962C8B-B14F-4D97-AF65-F5344CB8AC3E}">
        <p14:creationId xmlns:p14="http://schemas.microsoft.com/office/powerpoint/2010/main" val="338758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259d8f8acaa_0_4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259d8f8acaa_0_45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The basic idea for a generative process of the English language was first posited by Claude Shannon, father of information theory in 1948. Here’s an excerpt from the paper that outlines the idea. If you randomly draw “symbols”, e.g., letters (or sometimes we call these Tokens) </a:t>
            </a:r>
            <a:endParaRPr/>
          </a:p>
        </p:txBody>
      </p:sp>
    </p:spTree>
    <p:extLst>
      <p:ext uri="{BB962C8B-B14F-4D97-AF65-F5344CB8AC3E}">
        <p14:creationId xmlns:p14="http://schemas.microsoft.com/office/powerpoint/2010/main" val="42716818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259d8f8acaa_0_4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259d8f8acaa_0_45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074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”behavior cloning” is a great starting point for enable models to follow human instructions,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35</a:t>
            </a:fld>
            <a:endParaRPr lang="en-US" dirty="0"/>
          </a:p>
        </p:txBody>
      </p:sp>
    </p:spTree>
    <p:extLst>
      <p:ext uri="{BB962C8B-B14F-4D97-AF65-F5344CB8AC3E}">
        <p14:creationId xmlns:p14="http://schemas.microsoft.com/office/powerpoint/2010/main" val="429313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259d8f8acaa_0_4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259d8f8acaa_0_45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222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259d8f8acaa_0_4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259d8f8acaa_0_45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extLst>
      <p:ext uri="{BB962C8B-B14F-4D97-AF65-F5344CB8AC3E}">
        <p14:creationId xmlns:p14="http://schemas.microsoft.com/office/powerpoint/2010/main" val="7236263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59d8f8acaa_0_4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59d8f8acaa_0_45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extLst>
      <p:ext uri="{BB962C8B-B14F-4D97-AF65-F5344CB8AC3E}">
        <p14:creationId xmlns:p14="http://schemas.microsoft.com/office/powerpoint/2010/main" val="3119235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259dff584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259dff5847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extLst>
      <p:ext uri="{BB962C8B-B14F-4D97-AF65-F5344CB8AC3E}">
        <p14:creationId xmlns:p14="http://schemas.microsoft.com/office/powerpoint/2010/main" val="568905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259dff584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259dff58475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extLst>
      <p:ext uri="{BB962C8B-B14F-4D97-AF65-F5344CB8AC3E}">
        <p14:creationId xmlns:p14="http://schemas.microsoft.com/office/powerpoint/2010/main" val="6448978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2a01be3ce5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1" name="Google Shape;1871;g2a01be3ce56_0_1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 sz="1200">
                <a:latin typeface="Calibri"/>
                <a:ea typeface="Calibri"/>
                <a:cs typeface="Calibri"/>
                <a:sym typeface="Calibri"/>
              </a:rPr>
              <a:t>Key take away is that models pre-trained to generate large amounts of data </a:t>
            </a:r>
            <a:endParaRPr/>
          </a:p>
        </p:txBody>
      </p:sp>
    </p:spTree>
    <p:extLst>
      <p:ext uri="{BB962C8B-B14F-4D97-AF65-F5344CB8AC3E}">
        <p14:creationId xmlns:p14="http://schemas.microsoft.com/office/powerpoint/2010/main" val="33664154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2a01be3ce56_0_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1" name="Google Shape;1881;g2a01be3ce56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467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”behavior cloning” is a great starting point for enable models to follow human instructions,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36</a:t>
            </a:fld>
            <a:endParaRPr lang="en-US" dirty="0"/>
          </a:p>
        </p:txBody>
      </p:sp>
    </p:spTree>
    <p:extLst>
      <p:ext uri="{BB962C8B-B14F-4D97-AF65-F5344CB8AC3E}">
        <p14:creationId xmlns:p14="http://schemas.microsoft.com/office/powerpoint/2010/main" val="273310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368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59dff5847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59dff58475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259dff5847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259dff58475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2/25/24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5092811"/>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75498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4090748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746779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89725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64186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8000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9580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439627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70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9216095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18613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58078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704247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515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7833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6130815"/>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2/25/24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34105979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497030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153587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638804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217883"/>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9153115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378952"/>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56588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72354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28569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89606115"/>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284545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023298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58688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8095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4766620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127063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0799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7481945"/>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2042182"/>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20986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72466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514167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56030472"/>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3295288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7020284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44500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85915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67494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376776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3398212586"/>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8458983"/>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53665498"/>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50011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91282591"/>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58906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711510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349649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36142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962649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5875062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9265281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3257352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164191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5620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609039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3325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3482951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6882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35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3.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theme" Target="../theme/theme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10"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6" r:id="rId3"/>
    <p:sldLayoutId id="2147483677" r:id="rId4"/>
    <p:sldLayoutId id="2147483678" r:id="rId5"/>
    <p:sldLayoutId id="2147483679" r:id="rId6"/>
    <p:sldLayoutId id="2147483655" r:id="rId7"/>
    <p:sldLayoutId id="2147483656" r:id="rId8"/>
    <p:sldLayoutId id="2147483657" r:id="rId9"/>
    <p:sldLayoutId id="2147483680" r:id="rId10"/>
    <p:sldLayoutId id="2147483681" r:id="rId11"/>
    <p:sldLayoutId id="2147483683" r:id="rId12"/>
    <p:sldLayoutId id="2147483672" r:id="rId13"/>
    <p:sldLayoutId id="2147483756" r:id="rId14"/>
    <p:sldLayoutId id="214748375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3533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53" r:id="rId15"/>
    <p:sldLayoutId id="2147483755"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88241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5176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59"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9248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8" Type="http://schemas.openxmlformats.org/officeDocument/2006/relationships/hyperlink" Target="https://huggingface.co/HuggingFaceH4/zephyr-7b-beta" TargetMode="External"/><Relationship Id="rId13" Type="http://schemas.openxmlformats.org/officeDocument/2006/relationships/hyperlink" Target="https://huggingface.co/berkeley-nest/Starling-LM-7B-alpha" TargetMode="External"/><Relationship Id="rId3" Type="http://schemas.openxmlformats.org/officeDocument/2006/relationships/hyperlink" Target="https://github.com/lvwerra/trl" TargetMode="External"/><Relationship Id="rId7" Type="http://schemas.openxmlformats.org/officeDocument/2006/relationships/hyperlink" Target="https://github.com/TimDettmers/bitsandbytes" TargetMode="External"/><Relationship Id="rId12" Type="http://schemas.openxmlformats.org/officeDocument/2006/relationships/hyperlink" Target="https://huggingface.co/datasets/allenai/tulu-v2-sft-mixture" TargetMode="External"/><Relationship Id="rId2" Type="http://schemas.openxmlformats.org/officeDocument/2006/relationships/notesSlide" Target="../notesSlides/notesSlide31.xml"/><Relationship Id="rId16" Type="http://schemas.openxmlformats.org/officeDocument/2006/relationships/hyperlink" Target="https://huggingface.co/datasets/berkeley-nest/Nectar" TargetMode="External"/><Relationship Id="rId1" Type="http://schemas.openxmlformats.org/officeDocument/2006/relationships/slideLayout" Target="../slideLayouts/slideLayout17.xml"/><Relationship Id="rId6" Type="http://schemas.openxmlformats.org/officeDocument/2006/relationships/hyperlink" Target="https://github.com/huggingface/peft" TargetMode="External"/><Relationship Id="rId11" Type="http://schemas.openxmlformats.org/officeDocument/2006/relationships/hyperlink" Target="https://huggingface.co/allenai/tulu-2-dpo-70b" TargetMode="External"/><Relationship Id="rId5" Type="http://schemas.openxmlformats.org/officeDocument/2006/relationships/hyperlink" Target="https://github.com/allenai/RL4LMs" TargetMode="External"/><Relationship Id="rId15" Type="http://schemas.openxmlformats.org/officeDocument/2006/relationships/hyperlink" Target="https://arxiv.org/abs/2306.02231" TargetMode="External"/><Relationship Id="rId10" Type="http://schemas.openxmlformats.org/officeDocument/2006/relationships/hyperlink" Target="https://huggingface.co/datasets/HuggingFaceH4/ultrafeedback_binarized" TargetMode="External"/><Relationship Id="rId4" Type="http://schemas.openxmlformats.org/officeDocument/2006/relationships/hyperlink" Target="https://github.com/CarperAI/trlx" TargetMode="External"/><Relationship Id="rId9" Type="http://schemas.openxmlformats.org/officeDocument/2006/relationships/hyperlink" Target="https://huggingface.co/datasets/stingning/ultrachat" TargetMode="External"/><Relationship Id="rId14" Type="http://schemas.openxmlformats.org/officeDocument/2006/relationships/hyperlink" Target="https://huggingface.co/openchat/openchat_3.5"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huggingface.co/spaces/lmsys/chatbot-arena-leaderboard?utm_source=substack&amp;utm_medium=email" TargetMode="External"/><Relationship Id="rId2" Type="http://schemas.openxmlformats.org/officeDocument/2006/relationships/hyperlink" Target="https://tatsu-lab.github.io/alpaca_eval/" TargetMode="External"/><Relationship Id="rId1" Type="http://schemas.openxmlformats.org/officeDocument/2006/relationships/slideLayout" Target="../slideLayouts/slideLayout17.xml"/><Relationship Id="rId4" Type="http://schemas.openxmlformats.org/officeDocument/2006/relationships/hyperlink" Target="https://arxiv.org/pdf/2310.16944.pdf" TargetMode="External"/></Relationships>
</file>

<file path=ppt/slides/_rels/slide107.xml.rels><?xml version="1.0" encoding="UTF-8" standalone="yes"?>
<Relationships xmlns="http://schemas.openxmlformats.org/package/2006/relationships"><Relationship Id="rId2" Type="http://schemas.microsoft.com/office/2018/10/relationships/comments" Target="../comments/modernComment_8D2_2405FCDC.xml"/><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8.xml"/><Relationship Id="rId6" Type="http://schemas.openxmlformats.org/officeDocument/2006/relationships/image" Target="../media/image87.png"/><Relationship Id="rId5" Type="http://schemas.openxmlformats.org/officeDocument/2006/relationships/image" Target="../media/image86.jpg"/><Relationship Id="rId4" Type="http://schemas.openxmlformats.org/officeDocument/2006/relationships/image" Target="../media/image85.jpg"/></Relationships>
</file>

<file path=ppt/slides/_rels/slide11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3.jpg"/><Relationship Id="rId1" Type="http://schemas.openxmlformats.org/officeDocument/2006/relationships/slideLayout" Target="../slideLayouts/slideLayout28.xml"/><Relationship Id="rId5" Type="http://schemas.openxmlformats.org/officeDocument/2006/relationships/image" Target="../media/image89.jpg"/><Relationship Id="rId4" Type="http://schemas.openxmlformats.org/officeDocument/2006/relationships/image" Target="../media/image88.jpg"/></Relationships>
</file>

<file path=ppt/slides/_rels/slide11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3.jpg"/><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11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92.png"/></Relationships>
</file>

<file path=ppt/slides/_rels/slide1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92.png"/></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92.png"/></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94.png"/></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image" Target="../media/image95.png"/><Relationship Id="rId4" Type="http://schemas.openxmlformats.org/officeDocument/2006/relationships/image" Target="../media/image94.png"/></Relationships>
</file>

<file path=ppt/slides/_rels/slide129.xml.rels><?xml version="1.0" encoding="UTF-8" standalone="yes"?>
<Relationships xmlns="http://schemas.openxmlformats.org/package/2006/relationships"><Relationship Id="rId3" Type="http://schemas.microsoft.com/office/2018/10/relationships/comments" Target="../comments/modernComment_124_7CD8B548.xml"/><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3" Type="http://schemas.microsoft.com/office/2018/10/relationships/comments" Target="../comments/modernComment_8CD_4A1ED586.xm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hyperlink" Target="https://gist.github.com/yoavg/59d174608e92e845c8994ac2e234c8a9" TargetMode="External"/></Relationships>
</file>

<file path=ppt/slides/_rels/slide135.xml.rels><?xml version="1.0" encoding="UTF-8" standalone="yes"?>
<Relationships xmlns="http://schemas.openxmlformats.org/package/2006/relationships"><Relationship Id="rId3" Type="http://schemas.microsoft.com/office/2018/10/relationships/comments" Target="../comments/modernComment_837_A3F2126E.xml"/><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98.jpeg"/></Relationships>
</file>

<file path=ppt/slides/_rels/slide13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99.jpeg"/><Relationship Id="rId7" Type="http://schemas.openxmlformats.org/officeDocument/2006/relationships/diagramColors" Target="../diagrams/colors6.xml"/><Relationship Id="rId2" Type="http://schemas.openxmlformats.org/officeDocument/2006/relationships/notesSlide" Target="../notesSlides/notesSlide45.xml"/><Relationship Id="rId1" Type="http://schemas.openxmlformats.org/officeDocument/2006/relationships/slideLayout" Target="../slideLayouts/slideLayout1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2" Type="http://schemas.openxmlformats.org/officeDocument/2006/relationships/hyperlink" Target="https://docs.google.com/presentation/d/12YyZmOpgrsUT2dE0PRZC8u-_uPG_dTExM0TpI9mnfDE/edit#slide=id.g82736d3e0d_0_26" TargetMode="Externa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hyperlink" Target="https://icml.cc/virtual/2023/invited-talk/21549?utm_source=substack&amp;utm_medium=email" TargetMode="External"/><Relationship Id="rId2" Type="http://schemas.openxmlformats.org/officeDocument/2006/relationships/hyperlink" Target="https://www.youtube.com/watch?v=yrdUBwCnMr8"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2" Type="http://schemas.openxmlformats.org/officeDocument/2006/relationships/hyperlink" Target="https://arxiv.org/pdf/2307.15217.pdf" TargetMode="Externa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hyperlink" Target="https://www.linkedin.com/feed/update/urn:li:activity:7137468826790629377/" TargetMode="Externa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102.png"/></Relationships>
</file>

<file path=ppt/slides/_rels/slide1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17.xml"/><Relationship Id="rId4" Type="http://schemas.openxmlformats.org/officeDocument/2006/relationships/image" Target="../media/image103.png"/></Relationships>
</file>

<file path=ppt/slides/_rels/slide1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104.png"/></Relationships>
</file>

<file path=ppt/slides/_rels/slide1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17.xml"/><Relationship Id="rId4" Type="http://schemas.openxmlformats.org/officeDocument/2006/relationships/image" Target="../media/image105.png"/></Relationships>
</file>

<file path=ppt/slides/_rels/slide1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17.xml"/><Relationship Id="rId4" Type="http://schemas.openxmlformats.org/officeDocument/2006/relationships/image" Target="../media/image1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107.png"/></Relationships>
</file>

<file path=ppt/slides/_rels/slide1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17.xml"/><Relationship Id="rId4" Type="http://schemas.openxmlformats.org/officeDocument/2006/relationships/image" Target="../media/image108.png"/></Relationships>
</file>

<file path=ppt/slides/_rels/slide1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arxiv.org/pdf/2112.00861.pdf" TargetMode="External"/><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17.xml"/></Relationships>
</file>

<file path=ppt/slides/_rels/slide156.xml.rels><?xml version="1.0" encoding="UTF-8" standalone="yes"?>
<Relationships xmlns="http://schemas.openxmlformats.org/package/2006/relationships"><Relationship Id="rId2" Type="http://schemas.openxmlformats.org/officeDocument/2006/relationships/hyperlink" Target="https://huyenchip.com/2023/05/02/rlhf.html" TargetMode="External"/><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3" Type="http://schemas.openxmlformats.org/officeDocument/2006/relationships/hyperlink" Target="https://www.wenpengyin.org/publications/instruction-following-emnlp23" TargetMode="External"/><Relationship Id="rId2" Type="http://schemas.openxmlformats.org/officeDocument/2006/relationships/hyperlink" Target="https://www.cs.princeton.edu/courses/archive/fall22/cos597G/lectures/lec22.pdf" TargetMode="Externa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hyperlink" Target="https://huyenchip.com/2023/05/02/rlhf.html" TargetMode="Externa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igscience-workshop/promptsource" TargetMode="External"/><Relationship Id="rId2" Type="http://schemas.openxmlformats.org/officeDocument/2006/relationships/image" Target="../media/image13.jpg"/><Relationship Id="rId1" Type="http://schemas.openxmlformats.org/officeDocument/2006/relationships/slideLayout" Target="../slideLayouts/slideLayout17.xml"/><Relationship Id="rId4" Type="http://schemas.openxmlformats.org/officeDocument/2006/relationships/hyperlink" Target="https://huggingface.co/datasets/bigscience/P3"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microsoft.com/office/2018/10/relationships/comments" Target="../comments/modernComment_132_1A946DC3.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104.08773" TargetMode="External"/><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abs/2210.11416"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8D5_493BFD71.xml"/><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36.xml.rels><?xml version="1.0" encoding="UTF-8" standalone="yes"?>
<Relationships xmlns="http://schemas.openxmlformats.org/package/2006/relationships"><Relationship Id="rId3" Type="http://schemas.microsoft.com/office/2018/10/relationships/comments" Target="../comments/modernComment_8D7_96D63182.xm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126_0.xml"/><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3.jpe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3.jpe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3.jpe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3.jpe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amazon.com/Reinforcement-Learning-Introduction-Adaptive-Computation/dp/0262193981" TargetMode="External"/><Relationship Id="rId7" Type="http://schemas.openxmlformats.org/officeDocument/2006/relationships/hyperlink" Target="https://arxiv.org/abs/1707.06347"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7.xml"/><Relationship Id="rId6" Type="http://schemas.openxmlformats.org/officeDocument/2006/relationships/hyperlink" Target="https://arxiv.org/abs/2009.01325" TargetMode="External"/><Relationship Id="rId5" Type="http://schemas.openxmlformats.org/officeDocument/2006/relationships/hyperlink" Target="https://arxiv.org/abs/1909.08593" TargetMode="External"/><Relationship Id="rId4" Type="http://schemas.openxmlformats.org/officeDocument/2006/relationships/hyperlink" Target="https://arxiv.org/abs/1312.5602"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8.png"/><Relationship Id="rId7"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7.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8.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40.png"/><Relationship Id="rId9"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huggingface.co/deep-rl-course/unit0/introduction" TargetMode="External"/><Relationship Id="rId7" Type="http://schemas.openxmlformats.org/officeDocument/2006/relationships/image" Target="../media/image50.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54.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17.xml"/><Relationship Id="rId5" Type="http://schemas.openxmlformats.org/officeDocument/2006/relationships/image" Target="../media/image58.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microsoft.com/office/2018/10/relationships/comments" Target="../comments/modernComment_74D_A2567818.xml"/><Relationship Id="rId1" Type="http://schemas.openxmlformats.org/officeDocument/2006/relationships/slideLayout" Target="../slideLayouts/slideLayout17.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68.jpeg"/></Relationships>
</file>

<file path=ppt/slides/_rels/slide7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2009.01325" TargetMode="External"/><Relationship Id="rId2" Type="http://schemas.openxmlformats.org/officeDocument/2006/relationships/image" Target="../media/image72.jp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3" Type="http://schemas.microsoft.com/office/2018/10/relationships/comments" Target="../comments/modernComment_777_AE25BF96.xm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hyperlink" Target="https://www.youtube.com/watch?v=hhiLw5Q_UFg"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microsoft.com/office/2018/10/relationships/comments" Target="../comments/modernComment_767_83811461.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hyperlink" Target="https://iclr-blog-track.github.io/2022/03/25/ppo-implementation-details/" TargetMode="External"/><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5.png"/><Relationship Id="rId5" Type="http://schemas.openxmlformats.org/officeDocument/2006/relationships/hyperlink" Target="https://arxiv.org/pdf/1606.06565.pdf" TargetMode="External"/><Relationship Id="rId4" Type="http://schemas.openxmlformats.org/officeDocument/2006/relationships/notesSlide" Target="../notesSlides/notesSlide19.xml"/></Relationships>
</file>

<file path=ppt/slides/_rels/slide87.xml.rels><?xml version="1.0" encoding="UTF-8" standalone="yes"?>
<Relationships xmlns="http://schemas.openxmlformats.org/package/2006/relationships"><Relationship Id="rId2" Type="http://schemas.openxmlformats.org/officeDocument/2006/relationships/hyperlink" Target="https://openai.com/research/faulty-reward-functions" TargetMode="Externa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76.jp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s://arxiv.org/abs/2210.10760" TargetMode="Externa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rxiv.org/pdf/2205.12688.pdf" TargetMode="Externa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rxiv.org/pdf/2302.07459.pdf" TargetMode="External"/><Relationship Id="rId1" Type="http://schemas.openxmlformats.org/officeDocument/2006/relationships/slideLayout" Target="../slideLayouts/slideLayout17.xml"/><Relationship Id="rId4" Type="http://schemas.openxmlformats.org/officeDocument/2006/relationships/image" Target="../media/image80.png"/></Relationships>
</file>

<file path=ppt/slides/_rels/slide93.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hyperlink" Target="https://huggingface.co/docs/trl/main/en/best_of_n"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huggingface.co/docs/trl/main/en/best_of_n"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8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B9A7-69AF-FDB2-97C4-3CECFD796B57}"/>
              </a:ext>
            </a:extLst>
          </p:cNvPr>
          <p:cNvSpPr>
            <a:spLocks noGrp="1"/>
          </p:cNvSpPr>
          <p:nvPr>
            <p:ph type="title"/>
          </p:nvPr>
        </p:nvSpPr>
        <p:spPr>
          <a:xfrm>
            <a:off x="467750" y="1716055"/>
            <a:ext cx="8556979" cy="544124"/>
          </a:xfrm>
        </p:spPr>
        <p:txBody>
          <a:bodyPr>
            <a:normAutofit fontScale="90000"/>
          </a:bodyPr>
          <a:lstStyle/>
          <a:p>
            <a:r>
              <a:rPr lang="en" sz="4400" dirty="0"/>
              <a:t>Aligning Self-Supervised Models with Human Intents</a:t>
            </a:r>
            <a:endParaRPr lang="en-US" dirty="0"/>
          </a:p>
        </p:txBody>
      </p:sp>
      <p:sp>
        <p:nvSpPr>
          <p:cNvPr id="3" name="Text Placeholder 2">
            <a:extLst>
              <a:ext uri="{FF2B5EF4-FFF2-40B4-BE49-F238E27FC236}">
                <a16:creationId xmlns:a16="http://schemas.microsoft.com/office/drawing/2014/main" id="{CE583A9C-81D0-55EB-DD2E-68AF01942D15}"/>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sz="2400" dirty="0"/>
          </a:p>
        </p:txBody>
      </p:sp>
      <p:sp>
        <p:nvSpPr>
          <p:cNvPr id="4" name="TextBox 3">
            <a:extLst>
              <a:ext uri="{FF2B5EF4-FFF2-40B4-BE49-F238E27FC236}">
                <a16:creationId xmlns:a16="http://schemas.microsoft.com/office/drawing/2014/main" id="{9292EE4A-5362-D474-8238-D9A011A8EA0A}"/>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/sp2024/</a:t>
            </a:r>
          </a:p>
        </p:txBody>
      </p:sp>
    </p:spTree>
    <p:extLst>
      <p:ext uri="{BB962C8B-B14F-4D97-AF65-F5344CB8AC3E}">
        <p14:creationId xmlns:p14="http://schemas.microsoft.com/office/powerpoint/2010/main" val="164697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5400" dirty="0"/>
              <a:t>What is Alignment and Why is it necessary?</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0165883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6" name="Google Shape;2586;p161"/>
          <p:cNvSpPr txBox="1">
            <a:spLocks noGrp="1"/>
          </p:cNvSpPr>
          <p:nvPr>
            <p:ph type="title"/>
          </p:nvPr>
        </p:nvSpPr>
        <p:spPr>
          <a:prstGeom prst="rect">
            <a:avLst/>
          </a:prstGeom>
        </p:spPr>
        <p:txBody>
          <a:bodyPr spcFirstLastPara="1" wrap="square" lIns="91425" tIns="91425" rIns="91425" bIns="91425" anchor="t" anchorCtr="0">
            <a:normAutofit/>
          </a:bodyPr>
          <a:lstStyle/>
          <a:p>
            <a:r>
              <a:rPr lang="ru"/>
              <a:t>Questions to ask: Models</a:t>
            </a:r>
            <a:endParaRPr/>
          </a:p>
        </p:txBody>
      </p:sp>
      <p:sp>
        <p:nvSpPr>
          <p:cNvPr id="2585" name="Google Shape;2585;p161"/>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457200" indent="-342900"/>
            <a:r>
              <a:rPr lang="ru" b="1"/>
              <a:t>Base model biases</a:t>
            </a:r>
            <a:r>
              <a:rPr lang="ru"/>
              <a:t>: Do different base models cause different biases or failure modes?</a:t>
            </a:r>
            <a:endParaRPr/>
          </a:p>
          <a:p>
            <a:pPr marL="457200" indent="-342900"/>
            <a:r>
              <a:rPr lang="ru" b="1"/>
              <a:t>Sequential model evaluation in RLHF</a:t>
            </a:r>
            <a:r>
              <a:rPr lang="ru"/>
              <a:t>: How do biases change with instruction tuning, RL, more training, less, etc.?</a:t>
            </a:r>
            <a:endParaRPr/>
          </a:p>
        </p:txBody>
      </p:sp>
      <p:sp>
        <p:nvSpPr>
          <p:cNvPr id="2" name="TextBox 1">
            <a:extLst>
              <a:ext uri="{FF2B5EF4-FFF2-40B4-BE49-F238E27FC236}">
                <a16:creationId xmlns:a16="http://schemas.microsoft.com/office/drawing/2014/main" id="{215E514F-E678-A205-3675-D6F890765E51}"/>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26503300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3" name="Google Shape;2593;p162"/>
          <p:cNvSpPr txBox="1">
            <a:spLocks noGrp="1"/>
          </p:cNvSpPr>
          <p:nvPr>
            <p:ph type="title"/>
          </p:nvPr>
        </p:nvSpPr>
        <p:spPr>
          <a:prstGeom prst="rect">
            <a:avLst/>
          </a:prstGeom>
        </p:spPr>
        <p:txBody>
          <a:bodyPr spcFirstLastPara="1" wrap="square" lIns="91425" tIns="91425" rIns="91425" bIns="91425" anchor="t" anchorCtr="0">
            <a:normAutofit/>
          </a:bodyPr>
          <a:lstStyle/>
          <a:p>
            <a:r>
              <a:rPr lang="ru"/>
              <a:t>Questions to ask: Data</a:t>
            </a:r>
            <a:endParaRPr/>
          </a:p>
        </p:txBody>
      </p:sp>
      <p:sp>
        <p:nvSpPr>
          <p:cNvPr id="2592" name="Google Shape;2592;p162"/>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457200" indent="-342900"/>
            <a:r>
              <a:rPr lang="ru" b="1" dirty="0"/>
              <a:t>Data collection contexts</a:t>
            </a:r>
            <a:r>
              <a:rPr lang="ru" dirty="0"/>
              <a:t>: Professional vs. user data, do labels shift per session or within a session?</a:t>
            </a:r>
            <a:endParaRPr dirty="0"/>
          </a:p>
          <a:p>
            <a:pPr marL="457200" indent="-342900"/>
            <a:r>
              <a:rPr lang="ru" b="1" dirty="0"/>
              <a:t>Type of feedback</a:t>
            </a:r>
            <a:r>
              <a:rPr lang="ru" dirty="0"/>
              <a:t>:  How does pairwise preferences constrain the values encoded?</a:t>
            </a:r>
            <a:endParaRPr dirty="0"/>
          </a:p>
          <a:p>
            <a:pPr marL="457200" indent="-342900"/>
            <a:r>
              <a:rPr lang="ru" b="1" dirty="0"/>
              <a:t>Population demographics</a:t>
            </a:r>
            <a:r>
              <a:rPr lang="ru" dirty="0"/>
              <a:t>: Who is labeling the data, and the many follow on questions?</a:t>
            </a:r>
            <a:endParaRPr dirty="0"/>
          </a:p>
        </p:txBody>
      </p:sp>
      <p:sp>
        <p:nvSpPr>
          <p:cNvPr id="2" name="TextBox 1">
            <a:extLst>
              <a:ext uri="{FF2B5EF4-FFF2-40B4-BE49-F238E27FC236}">
                <a16:creationId xmlns:a16="http://schemas.microsoft.com/office/drawing/2014/main" id="{3019C9A2-0541-530C-FD61-A9A9CD105A2D}"/>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13155146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600" name="Google Shape;2600;p163"/>
          <p:cNvSpPr txBox="1">
            <a:spLocks noGrp="1"/>
          </p:cNvSpPr>
          <p:nvPr>
            <p:ph type="title"/>
          </p:nvPr>
        </p:nvSpPr>
        <p:spPr>
          <a:prstGeom prst="rect">
            <a:avLst/>
          </a:prstGeom>
        </p:spPr>
        <p:txBody>
          <a:bodyPr spcFirstLastPara="1" wrap="square" lIns="91425" tIns="91425" rIns="91425" bIns="91425" anchor="t" anchorCtr="0">
            <a:normAutofit/>
          </a:bodyPr>
          <a:lstStyle/>
          <a:p>
            <a:r>
              <a:rPr lang="ru"/>
              <a:t>Questions to ask: Training</a:t>
            </a:r>
            <a:endParaRPr/>
          </a:p>
        </p:txBody>
      </p:sp>
      <p:sp>
        <p:nvSpPr>
          <p:cNvPr id="2599" name="Google Shape;2599;p163"/>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457200" indent="-342900"/>
            <a:r>
              <a:rPr lang="ru" b="1"/>
              <a:t>RL optimization of reward model</a:t>
            </a:r>
            <a:r>
              <a:rPr lang="ru"/>
              <a:t>: What does RL actually extract from the RM or the preference data itself (DPO)?</a:t>
            </a:r>
            <a:endParaRPr/>
          </a:p>
          <a:p>
            <a:pPr marL="457200" indent="-342900"/>
            <a:r>
              <a:rPr lang="ru" b="1"/>
              <a:t>Qualitative alignment</a:t>
            </a:r>
            <a:r>
              <a:rPr lang="ru"/>
              <a:t>: Do the models match the original goals given to the crowdworkers?</a:t>
            </a:r>
            <a:endParaRPr/>
          </a:p>
          <a:p>
            <a:pPr marL="457200" indent="-342900"/>
            <a:r>
              <a:rPr lang="ru" b="1"/>
              <a:t>Weighing preferences</a:t>
            </a:r>
            <a:r>
              <a:rPr lang="ru"/>
              <a:t>: Should all data be integrated as equal? </a:t>
            </a:r>
            <a:endParaRPr/>
          </a:p>
        </p:txBody>
      </p:sp>
      <p:sp>
        <p:nvSpPr>
          <p:cNvPr id="2" name="TextBox 1">
            <a:extLst>
              <a:ext uri="{FF2B5EF4-FFF2-40B4-BE49-F238E27FC236}">
                <a16:creationId xmlns:a16="http://schemas.microsoft.com/office/drawing/2014/main" id="{219DECE2-323C-BCBC-40C1-506843A48A81}"/>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28647011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164"/>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sz="2513"/>
              <a:t>Sociotechnical specification of a “good” reward model</a:t>
            </a:r>
            <a:endParaRPr sz="2513"/>
          </a:p>
        </p:txBody>
      </p:sp>
      <p:sp>
        <p:nvSpPr>
          <p:cNvPr id="2607" name="Google Shape;2607;p164"/>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spcAft>
                <a:spcPts val="1200"/>
              </a:spcAft>
              <a:buNone/>
            </a:pPr>
            <a:r>
              <a:rPr lang="ru"/>
              <a:t>Reward model research should be an interdisciplinary field, but </a:t>
            </a:r>
            <a:r>
              <a:rPr lang="ru" b="1"/>
              <a:t>few reward models are released </a:t>
            </a:r>
            <a:r>
              <a:rPr lang="ru"/>
              <a:t>and </a:t>
            </a:r>
            <a:r>
              <a:rPr lang="ru" b="1"/>
              <a:t>few people have access to these models</a:t>
            </a:r>
            <a:r>
              <a:rPr lang="ru"/>
              <a:t>.</a:t>
            </a:r>
            <a:endParaRPr/>
          </a:p>
        </p:txBody>
      </p:sp>
      <p:sp>
        <p:nvSpPr>
          <p:cNvPr id="2" name="TextBox 1">
            <a:extLst>
              <a:ext uri="{FF2B5EF4-FFF2-40B4-BE49-F238E27FC236}">
                <a16:creationId xmlns:a16="http://schemas.microsoft.com/office/drawing/2014/main" id="{9FCE3EB8-50A7-9EF0-6EA1-D76AD5A81C9C}"/>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4221042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sp>
        <p:nvSpPr>
          <p:cNvPr id="2613" name="Google Shape;2613;p165"/>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Evaluation of reward models for capabilities</a:t>
            </a:r>
            <a:endParaRPr/>
          </a:p>
        </p:txBody>
      </p:sp>
      <p:sp>
        <p:nvSpPr>
          <p:cNvPr id="2614" name="Google Shape;2614;p165"/>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buNone/>
            </a:pPr>
            <a:r>
              <a:rPr lang="ru"/>
              <a:t>Rough project beginning:</a:t>
            </a:r>
            <a:endParaRPr/>
          </a:p>
          <a:p>
            <a:pPr marL="457200" indent="-342900">
              <a:spcBef>
                <a:spcPts val="1200"/>
              </a:spcBef>
            </a:pPr>
            <a:r>
              <a:rPr lang="ru"/>
              <a:t>Create a set dataset where one sentence is clearly preferred to another.</a:t>
            </a:r>
            <a:endParaRPr/>
          </a:p>
          <a:p>
            <a:pPr marL="457200" indent="-342900"/>
            <a:r>
              <a:rPr lang="ru"/>
              <a:t>See how many reward models agree with this.</a:t>
            </a:r>
            <a:endParaRPr/>
          </a:p>
          <a:p>
            <a:pPr marL="457200" indent="-342900"/>
            <a:r>
              <a:rPr lang="ru"/>
              <a:t>Do scaling laws matter here? Or how much?</a:t>
            </a:r>
            <a:endParaRPr/>
          </a:p>
        </p:txBody>
      </p:sp>
      <p:sp>
        <p:nvSpPr>
          <p:cNvPr id="2" name="TextBox 1">
            <a:extLst>
              <a:ext uri="{FF2B5EF4-FFF2-40B4-BE49-F238E27FC236}">
                <a16:creationId xmlns:a16="http://schemas.microsoft.com/office/drawing/2014/main" id="{4BA8E22F-100A-2802-5347-1F519CB3158B}"/>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4122571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626"/>
        <p:cNvGrpSpPr/>
        <p:nvPr/>
      </p:nvGrpSpPr>
      <p:grpSpPr>
        <a:xfrm>
          <a:off x="0" y="0"/>
          <a:ext cx="0" cy="0"/>
          <a:chOff x="0" y="0"/>
          <a:chExt cx="0" cy="0"/>
        </a:xfrm>
      </p:grpSpPr>
      <p:sp>
        <p:nvSpPr>
          <p:cNvPr id="2627" name="Google Shape;2627;p167"/>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Open &amp; academic RLHF: available models &amp; methods</a:t>
            </a:r>
            <a:endParaRPr/>
          </a:p>
        </p:txBody>
      </p:sp>
      <p:sp>
        <p:nvSpPr>
          <p:cNvPr id="2629" name="Google Shape;2629;p167"/>
          <p:cNvSpPr txBox="1">
            <a:spLocks noGrp="1"/>
          </p:cNvSpPr>
          <p:nvPr>
            <p:ph type="body" sz="quarter" idx="16"/>
          </p:nvPr>
        </p:nvSpPr>
        <p:spPr>
          <a:xfrm>
            <a:off x="533920" y="1390650"/>
            <a:ext cx="4546964" cy="3077573"/>
          </a:xfrm>
          <a:prstGeom prst="rect">
            <a:avLst/>
          </a:prstGeom>
        </p:spPr>
        <p:txBody>
          <a:bodyPr spcFirstLastPara="1" wrap="square" lIns="91425" tIns="91425" rIns="91425" bIns="91425" anchor="t" anchorCtr="0">
            <a:normAutofit lnSpcReduction="10000"/>
          </a:bodyPr>
          <a:lstStyle/>
          <a:p>
            <a:r>
              <a:rPr lang="ru" dirty="0"/>
              <a:t>Base models: Llama 2, Mistral 7b and instruction-tuned peers</a:t>
            </a:r>
            <a:endParaRPr dirty="0"/>
          </a:p>
          <a:p>
            <a:r>
              <a:rPr lang="ru" dirty="0"/>
              <a:t>Popular tools:</a:t>
            </a:r>
            <a:endParaRPr dirty="0"/>
          </a:p>
          <a:p>
            <a:pPr lvl="1"/>
            <a:r>
              <a:rPr lang="ru" dirty="0"/>
              <a:t>RLHF:</a:t>
            </a:r>
            <a:endParaRPr dirty="0"/>
          </a:p>
          <a:p>
            <a:pPr lvl="2"/>
            <a:r>
              <a:rPr lang="ru" u="sng" dirty="0">
                <a:solidFill>
                  <a:schemeClr val="hlink"/>
                </a:solidFill>
                <a:hlinkClick r:id="rId3"/>
              </a:rPr>
              <a:t>TRL</a:t>
            </a:r>
            <a:r>
              <a:rPr lang="ru" dirty="0"/>
              <a:t> (von Werra et al. 2020), </a:t>
            </a:r>
            <a:endParaRPr dirty="0"/>
          </a:p>
          <a:p>
            <a:pPr lvl="2"/>
            <a:r>
              <a:rPr lang="ru" u="sng" dirty="0">
                <a:solidFill>
                  <a:schemeClr val="hlink"/>
                </a:solidFill>
                <a:hlinkClick r:id="rId4"/>
              </a:rPr>
              <a:t>TRLX</a:t>
            </a:r>
            <a:r>
              <a:rPr lang="ru" dirty="0"/>
              <a:t> (Havrilla et al. 2022), </a:t>
            </a:r>
            <a:endParaRPr dirty="0"/>
          </a:p>
          <a:p>
            <a:pPr lvl="2"/>
            <a:r>
              <a:rPr lang="ru" u="sng" dirty="0">
                <a:solidFill>
                  <a:schemeClr val="hlink"/>
                </a:solidFill>
                <a:hlinkClick r:id="rId5"/>
              </a:rPr>
              <a:t>RL4LMs</a:t>
            </a:r>
            <a:r>
              <a:rPr lang="ru" dirty="0"/>
              <a:t> (Ramamurthy et al. 2022),</a:t>
            </a:r>
            <a:endParaRPr dirty="0"/>
          </a:p>
          <a:p>
            <a:pPr lvl="1"/>
            <a:r>
              <a:rPr lang="ru" dirty="0"/>
              <a:t>Efficient fine-tuning:</a:t>
            </a:r>
            <a:endParaRPr dirty="0"/>
          </a:p>
          <a:p>
            <a:pPr lvl="2"/>
            <a:r>
              <a:rPr lang="ru" u="sng" dirty="0">
                <a:solidFill>
                  <a:schemeClr val="hlink"/>
                </a:solidFill>
                <a:hlinkClick r:id="rId6"/>
              </a:rPr>
              <a:t>🤗 PEFT</a:t>
            </a:r>
            <a:r>
              <a:rPr lang="ru" dirty="0"/>
              <a:t> (Mangrulkar et al. 2022)</a:t>
            </a:r>
            <a:endParaRPr dirty="0"/>
          </a:p>
          <a:p>
            <a:pPr lvl="1"/>
            <a:r>
              <a:rPr lang="ru" dirty="0"/>
              <a:t>Inference quantization</a:t>
            </a:r>
            <a:endParaRPr dirty="0"/>
          </a:p>
          <a:p>
            <a:pPr lvl="2"/>
            <a:r>
              <a:rPr lang="ru" u="sng" dirty="0">
                <a:solidFill>
                  <a:schemeClr val="hlink"/>
                </a:solidFill>
                <a:hlinkClick r:id="rId7"/>
              </a:rPr>
              <a:t>BitsAndBytes</a:t>
            </a:r>
            <a:r>
              <a:rPr lang="ru" dirty="0"/>
              <a:t> (Dettmers et al. 2022)</a:t>
            </a:r>
            <a:endParaRPr dirty="0"/>
          </a:p>
        </p:txBody>
      </p:sp>
      <p:sp>
        <p:nvSpPr>
          <p:cNvPr id="2630" name="Google Shape;2630;p167"/>
          <p:cNvSpPr txBox="1">
            <a:spLocks noGrp="1"/>
          </p:cNvSpPr>
          <p:nvPr>
            <p:ph type="body" idx="4294967295"/>
          </p:nvPr>
        </p:nvSpPr>
        <p:spPr>
          <a:xfrm>
            <a:off x="5145088" y="1152525"/>
            <a:ext cx="3998912" cy="3416300"/>
          </a:xfrm>
          <a:prstGeom prst="rect">
            <a:avLst/>
          </a:prstGeom>
        </p:spPr>
        <p:txBody>
          <a:bodyPr spcFirstLastPara="1" wrap="square" lIns="91425" tIns="91425" rIns="91425" bIns="91425" anchor="t" anchorCtr="0">
            <a:normAutofit/>
          </a:bodyPr>
          <a:lstStyle/>
          <a:p>
            <a:r>
              <a:rPr lang="ru" dirty="0"/>
              <a:t>Popular RLHF tuned models</a:t>
            </a:r>
            <a:endParaRPr dirty="0"/>
          </a:p>
          <a:p>
            <a:pPr lvl="1"/>
            <a:r>
              <a:rPr lang="ru" u="sng" dirty="0">
                <a:solidFill>
                  <a:schemeClr val="hlink"/>
                </a:solidFill>
                <a:hlinkClick r:id="rId8"/>
              </a:rPr>
              <a:t>Zephyr-beta</a:t>
            </a:r>
            <a:r>
              <a:rPr lang="ru" dirty="0"/>
              <a:t>: Mistral + </a:t>
            </a:r>
            <a:r>
              <a:rPr lang="ru" u="sng" dirty="0">
                <a:solidFill>
                  <a:schemeClr val="hlink"/>
                </a:solidFill>
                <a:hlinkClick r:id="rId9"/>
              </a:rPr>
              <a:t>UltraChat</a:t>
            </a:r>
            <a:r>
              <a:rPr lang="ru" dirty="0"/>
              <a:t> + DPO(</a:t>
            </a:r>
            <a:r>
              <a:rPr lang="ru" u="sng" dirty="0">
                <a:solidFill>
                  <a:schemeClr val="hlink"/>
                </a:solidFill>
                <a:hlinkClick r:id="rId10"/>
              </a:rPr>
              <a:t>UltraFeedback</a:t>
            </a:r>
            <a:r>
              <a:rPr lang="ru" dirty="0"/>
              <a:t>)</a:t>
            </a:r>
            <a:endParaRPr dirty="0"/>
          </a:p>
          <a:p>
            <a:pPr lvl="1"/>
            <a:r>
              <a:rPr lang="ru" u="sng" dirty="0">
                <a:solidFill>
                  <a:schemeClr val="hlink"/>
                </a:solidFill>
                <a:hlinkClick r:id="rId11"/>
              </a:rPr>
              <a:t>Tulu 2</a:t>
            </a:r>
            <a:r>
              <a:rPr lang="ru" dirty="0"/>
              <a:t>: Llama 2 + </a:t>
            </a:r>
            <a:r>
              <a:rPr lang="ru" u="sng" dirty="0">
                <a:solidFill>
                  <a:schemeClr val="hlink"/>
                </a:solidFill>
                <a:hlinkClick r:id="rId12"/>
              </a:rPr>
              <a:t>Tulu IFT data</a:t>
            </a:r>
            <a:r>
              <a:rPr lang="ru" dirty="0"/>
              <a:t> + DPO(</a:t>
            </a:r>
            <a:r>
              <a:rPr lang="ru" u="sng" dirty="0">
                <a:solidFill>
                  <a:schemeClr val="hlink"/>
                </a:solidFill>
                <a:hlinkClick r:id="rId10"/>
              </a:rPr>
              <a:t>UltraFeedback</a:t>
            </a:r>
            <a:r>
              <a:rPr lang="ru" dirty="0"/>
              <a:t>)</a:t>
            </a:r>
            <a:endParaRPr dirty="0"/>
          </a:p>
          <a:p>
            <a:pPr lvl="1"/>
            <a:r>
              <a:rPr lang="ru" u="sng" dirty="0">
                <a:solidFill>
                  <a:schemeClr val="hlink"/>
                </a:solidFill>
                <a:hlinkClick r:id="rId13"/>
              </a:rPr>
              <a:t>Starling</a:t>
            </a:r>
            <a:r>
              <a:rPr lang="ru" dirty="0"/>
              <a:t>: Mistral + </a:t>
            </a:r>
            <a:r>
              <a:rPr lang="ru" u="sng" dirty="0">
                <a:solidFill>
                  <a:schemeClr val="hlink"/>
                </a:solidFill>
                <a:hlinkClick r:id="rId14"/>
              </a:rPr>
              <a:t>OpenChat3.5</a:t>
            </a:r>
            <a:r>
              <a:rPr lang="ru" dirty="0"/>
              <a:t> + </a:t>
            </a:r>
            <a:r>
              <a:rPr lang="ru" u="sng" dirty="0">
                <a:solidFill>
                  <a:schemeClr val="hlink"/>
                </a:solidFill>
                <a:hlinkClick r:id="rId15"/>
              </a:rPr>
              <a:t>APA</a:t>
            </a:r>
            <a:r>
              <a:rPr lang="ru" dirty="0"/>
              <a:t>(</a:t>
            </a:r>
            <a:r>
              <a:rPr lang="ru" u="sng" dirty="0">
                <a:solidFill>
                  <a:schemeClr val="hlink"/>
                </a:solidFill>
                <a:hlinkClick r:id="rId16"/>
              </a:rPr>
              <a:t>Nectar</a:t>
            </a:r>
            <a:r>
              <a:rPr lang="ru" dirty="0"/>
              <a:t>)</a:t>
            </a:r>
            <a:endParaRPr dirty="0"/>
          </a:p>
          <a:p>
            <a:pPr lvl="1"/>
            <a:r>
              <a:rPr lang="ru" dirty="0"/>
              <a:t>A rapidly growing list!</a:t>
            </a:r>
            <a:endParaRPr dirty="0"/>
          </a:p>
        </p:txBody>
      </p:sp>
    </p:spTree>
    <p:extLst>
      <p:ext uri="{BB962C8B-B14F-4D97-AF65-F5344CB8AC3E}">
        <p14:creationId xmlns:p14="http://schemas.microsoft.com/office/powerpoint/2010/main" val="712503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97EA-9095-0459-C638-58FD331FF774}"/>
              </a:ext>
            </a:extLst>
          </p:cNvPr>
          <p:cNvSpPr>
            <a:spLocks noGrp="1"/>
          </p:cNvSpPr>
          <p:nvPr>
            <p:ph type="title"/>
          </p:nvPr>
        </p:nvSpPr>
        <p:spPr/>
        <p:txBody>
          <a:bodyPr>
            <a:normAutofit/>
          </a:bodyPr>
          <a:lstStyle/>
          <a:p>
            <a:r>
              <a:rPr lang="en-US" dirty="0"/>
              <a:t>General Discussion on Evaluation</a:t>
            </a:r>
          </a:p>
        </p:txBody>
      </p:sp>
      <p:sp>
        <p:nvSpPr>
          <p:cNvPr id="3" name="Content Placeholder 2">
            <a:extLst>
              <a:ext uri="{FF2B5EF4-FFF2-40B4-BE49-F238E27FC236}">
                <a16:creationId xmlns:a16="http://schemas.microsoft.com/office/drawing/2014/main" id="{3280E99A-8F8B-DEDC-98D0-9D723DE84F90}"/>
              </a:ext>
            </a:extLst>
          </p:cNvPr>
          <p:cNvSpPr>
            <a:spLocks noGrp="1"/>
          </p:cNvSpPr>
          <p:nvPr>
            <p:ph type="body" sz="quarter" idx="16"/>
          </p:nvPr>
        </p:nvSpPr>
        <p:spPr/>
        <p:txBody>
          <a:bodyPr/>
          <a:lstStyle/>
          <a:p>
            <a:r>
              <a:rPr lang="en-US" dirty="0">
                <a:hlinkClick r:id="rId2"/>
              </a:rPr>
              <a:t>https://tatsu-lab.github.io/alpaca_eval/</a:t>
            </a:r>
            <a:r>
              <a:rPr lang="en-US" dirty="0"/>
              <a:t> </a:t>
            </a:r>
          </a:p>
          <a:p>
            <a:r>
              <a:rPr lang="en-US" dirty="0">
                <a:hlinkClick r:id="rId3"/>
              </a:rPr>
              <a:t>https://huggingface.co/spaces/lmsys/chatbot-arena-leaderboard?utm_source=substack&amp;utm_medium=email</a:t>
            </a:r>
            <a:r>
              <a:rPr lang="en-US" dirty="0"/>
              <a:t> </a:t>
            </a:r>
          </a:p>
          <a:p>
            <a:r>
              <a:rPr lang="en-US" dirty="0"/>
              <a:t> </a:t>
            </a:r>
            <a:r>
              <a:rPr lang="en-US" dirty="0">
                <a:hlinkClick r:id="rId4"/>
              </a:rPr>
              <a:t>https://arxiv.org/pdf/2310.16944.pdf</a:t>
            </a:r>
            <a:r>
              <a:rPr lang="en-US" dirty="0"/>
              <a:t> </a:t>
            </a:r>
          </a:p>
        </p:txBody>
      </p:sp>
    </p:spTree>
    <p:extLst>
      <p:ext uri="{BB962C8B-B14F-4D97-AF65-F5344CB8AC3E}">
        <p14:creationId xmlns:p14="http://schemas.microsoft.com/office/powerpoint/2010/main" val="7899800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dirty="0"/>
              <a:t>Aligning Language Models: </a:t>
            </a:r>
          </a:p>
          <a:p>
            <a:pPr algn="ctr"/>
            <a:r>
              <a:rPr lang="en-US" sz="4800" dirty="0"/>
              <a:t>Direct Policy Optimization</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60437218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lang="en-US" sz="3297" dirty="0">
                <a:latin typeface="Tahoma" panose="020B0604030504040204" pitchFamily="34" charset="0"/>
                <a:ea typeface="Tahoma" panose="020B0604030504040204" pitchFamily="34" charset="0"/>
                <a:cs typeface="Tahoma" panose="020B0604030504040204" pitchFamily="34" charset="0"/>
              </a:rPr>
              <a:t>Simplifying RLHF</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r>
              <a:rPr lang="en-US" dirty="0"/>
              <a:t>The RLHF pipeline is considerably more complex than supervised  learning</a:t>
            </a:r>
          </a:p>
          <a:p>
            <a:pPr lvl="1"/>
            <a:r>
              <a:rPr lang="en-US" dirty="0"/>
              <a:t>Involves training multiple LMs and sampling from the LM policy in the  loop of training</a:t>
            </a:r>
          </a:p>
          <a:p>
            <a:r>
              <a:rPr lang="en-US" dirty="0"/>
              <a:t>Is there a way to simplify this pipeline?</a:t>
            </a:r>
          </a:p>
          <a:p>
            <a:pPr lvl="1"/>
            <a:r>
              <a:rPr lang="en-US" dirty="0"/>
              <a:t>For example, by using a </a:t>
            </a:r>
            <a:r>
              <a:rPr lang="en-US" b="1" dirty="0"/>
              <a:t>single</a:t>
            </a:r>
            <a:r>
              <a:rPr lang="en-US" dirty="0"/>
              <a:t> language model</a:t>
            </a:r>
          </a:p>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rotWithShape="1">
          <a:blip r:embed="rId2" cstate="print"/>
          <a:srcRect r="39309"/>
          <a:stretch/>
        </p:blipFill>
        <p:spPr>
          <a:xfrm>
            <a:off x="292266" y="3366316"/>
            <a:ext cx="5287124" cy="1699524"/>
          </a:xfrm>
          <a:prstGeom prst="rect">
            <a:avLst/>
          </a:prstGeom>
        </p:spPr>
      </p:pic>
    </p:spTree>
    <p:extLst>
      <p:ext uri="{BB962C8B-B14F-4D97-AF65-F5344CB8AC3E}">
        <p14:creationId xmlns:p14="http://schemas.microsoft.com/office/powerpoint/2010/main" val="13995994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966" y="466094"/>
            <a:ext cx="9222059" cy="498567"/>
          </a:xfrm>
          <a:prstGeom prst="rect">
            <a:avLst/>
          </a:prstGeom>
        </p:spPr>
        <p:txBody>
          <a:bodyPr vert="horz" wrap="square" lIns="0" tIns="6065" rIns="0" bIns="0" rtlCol="0">
            <a:spAutoFit/>
          </a:bodyPr>
          <a:lstStyle/>
          <a:p>
            <a:pPr marL="5776">
              <a:lnSpc>
                <a:spcPct val="100000"/>
              </a:lnSpc>
              <a:spcBef>
                <a:spcPts val="48"/>
              </a:spcBef>
            </a:pPr>
            <a:r>
              <a:rPr lang="en-US" sz="3200" dirty="0">
                <a:latin typeface="Tahoma" panose="020B0604030504040204" pitchFamily="34" charset="0"/>
                <a:ea typeface="Tahoma" panose="020B0604030504040204" pitchFamily="34" charset="0"/>
                <a:cs typeface="Tahoma" panose="020B0604030504040204" pitchFamily="34" charset="0"/>
              </a:rPr>
              <a:t>Direct Policy Optimization (DPO) - Intuition</a:t>
            </a:r>
            <a:endParaRPr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3" name="object 5">
            <a:extLst>
              <a:ext uri="{FF2B5EF4-FFF2-40B4-BE49-F238E27FC236}">
                <a16:creationId xmlns:a16="http://schemas.microsoft.com/office/drawing/2014/main" id="{B7A53C23-5F47-35F6-C17A-7B57192C858C}"/>
              </a:ext>
            </a:extLst>
          </p:cNvPr>
          <p:cNvSpPr txBox="1"/>
          <p:nvPr/>
        </p:nvSpPr>
        <p:spPr>
          <a:xfrm>
            <a:off x="5296831" y="73667"/>
            <a:ext cx="3809752" cy="337144"/>
          </a:xfrm>
          <a:prstGeom prst="rect">
            <a:avLst/>
          </a:prstGeom>
        </p:spPr>
        <p:txBody>
          <a:bodyPr vert="horz" wrap="square" lIns="0" tIns="0" rIns="0" bIns="0" rtlCol="0">
            <a:spAutoFit/>
          </a:bodyPr>
          <a:lstStyle/>
          <a:p>
            <a:pPr marL="5776">
              <a:lnSpc>
                <a:spcPts val="1326"/>
              </a:lnSpc>
            </a:pPr>
            <a:r>
              <a:rPr sz="1342" spc="-2" dirty="0">
                <a:latin typeface="Calibri"/>
                <a:cs typeface="Calibri"/>
              </a:rPr>
              <a:t>Direct</a:t>
            </a:r>
            <a:r>
              <a:rPr sz="1342" spc="5" dirty="0">
                <a:latin typeface="Calibri"/>
                <a:cs typeface="Calibri"/>
              </a:rPr>
              <a:t> </a:t>
            </a:r>
            <a:r>
              <a:rPr sz="1342" spc="-7" dirty="0">
                <a:latin typeface="Calibri"/>
                <a:cs typeface="Calibri"/>
              </a:rPr>
              <a:t>Preference</a:t>
            </a:r>
            <a:r>
              <a:rPr sz="1342" spc="7" dirty="0">
                <a:latin typeface="Calibri"/>
                <a:cs typeface="Calibri"/>
              </a:rPr>
              <a:t> </a:t>
            </a:r>
            <a:r>
              <a:rPr sz="1342" spc="-2" dirty="0">
                <a:latin typeface="Calibri"/>
                <a:cs typeface="Calibri"/>
              </a:rPr>
              <a:t>Optimization:</a:t>
            </a:r>
            <a:r>
              <a:rPr sz="1342" spc="7" dirty="0">
                <a:latin typeface="Calibri"/>
                <a:cs typeface="Calibri"/>
              </a:rPr>
              <a:t> </a:t>
            </a:r>
            <a:r>
              <a:rPr sz="1342" spc="-23" dirty="0">
                <a:latin typeface="Calibri"/>
                <a:cs typeface="Calibri"/>
              </a:rPr>
              <a:t>Your</a:t>
            </a:r>
            <a:r>
              <a:rPr sz="1342" spc="7" dirty="0">
                <a:latin typeface="Calibri"/>
                <a:cs typeface="Calibri"/>
              </a:rPr>
              <a:t> </a:t>
            </a:r>
            <a:r>
              <a:rPr sz="1342" spc="2" dirty="0">
                <a:latin typeface="Calibri"/>
                <a:cs typeface="Calibri"/>
              </a:rPr>
              <a:t>Language</a:t>
            </a:r>
            <a:r>
              <a:rPr sz="1342" spc="7" dirty="0">
                <a:latin typeface="Calibri"/>
                <a:cs typeface="Calibri"/>
              </a:rPr>
              <a:t> </a:t>
            </a:r>
            <a:r>
              <a:rPr sz="1342" spc="2" dirty="0">
                <a:latin typeface="Calibri"/>
                <a:cs typeface="Calibri"/>
              </a:rPr>
              <a:t>Model</a:t>
            </a:r>
            <a:r>
              <a:rPr sz="1342" spc="7" dirty="0">
                <a:latin typeface="Calibri"/>
                <a:cs typeface="Calibri"/>
              </a:rPr>
              <a:t> </a:t>
            </a:r>
            <a:r>
              <a:rPr sz="1342" spc="2" dirty="0">
                <a:latin typeface="Calibri"/>
                <a:cs typeface="Calibri"/>
              </a:rPr>
              <a:t>is</a:t>
            </a:r>
            <a:r>
              <a:rPr sz="1342" spc="7" dirty="0">
                <a:latin typeface="Calibri"/>
                <a:cs typeface="Calibri"/>
              </a:rPr>
              <a:t> </a:t>
            </a:r>
            <a:r>
              <a:rPr sz="1342" spc="-2" dirty="0">
                <a:latin typeface="Calibri"/>
                <a:cs typeface="Calibri"/>
              </a:rPr>
              <a:t>Secretly</a:t>
            </a:r>
            <a:r>
              <a:rPr sz="1342" spc="7" dirty="0">
                <a:latin typeface="Calibri"/>
                <a:cs typeface="Calibri"/>
              </a:rPr>
              <a:t> </a:t>
            </a:r>
            <a:r>
              <a:rPr sz="1342" spc="2" dirty="0">
                <a:latin typeface="Calibri"/>
                <a:cs typeface="Calibri"/>
              </a:rPr>
              <a:t>a</a:t>
            </a:r>
            <a:r>
              <a:rPr sz="1342" spc="7" dirty="0">
                <a:latin typeface="Calibri"/>
                <a:cs typeface="Calibri"/>
              </a:rPr>
              <a:t> </a:t>
            </a:r>
            <a:r>
              <a:rPr sz="1342" spc="-9" dirty="0">
                <a:latin typeface="Calibri"/>
                <a:cs typeface="Calibri"/>
              </a:rPr>
              <a:t>Reward</a:t>
            </a:r>
            <a:r>
              <a:rPr sz="1342" spc="5" dirty="0">
                <a:latin typeface="Calibri"/>
                <a:cs typeface="Calibri"/>
              </a:rPr>
              <a:t> </a:t>
            </a:r>
            <a:r>
              <a:rPr sz="1342" spc="2" dirty="0">
                <a:latin typeface="Calibri"/>
                <a:cs typeface="Calibri"/>
              </a:rPr>
              <a:t>Model</a:t>
            </a:r>
            <a:r>
              <a:rPr sz="1342" spc="7" dirty="0">
                <a:latin typeface="Calibri"/>
                <a:cs typeface="Calibri"/>
              </a:rPr>
              <a:t> </a:t>
            </a:r>
            <a:r>
              <a:rPr sz="1342" spc="-2" dirty="0">
                <a:latin typeface="Calibri"/>
                <a:cs typeface="Calibri"/>
              </a:rPr>
              <a:t>(Rafailov</a:t>
            </a:r>
            <a:r>
              <a:rPr sz="1342" spc="7" dirty="0">
                <a:latin typeface="Calibri"/>
                <a:cs typeface="Calibri"/>
              </a:rPr>
              <a:t> </a:t>
            </a:r>
            <a:r>
              <a:rPr sz="1342" spc="-2" dirty="0">
                <a:latin typeface="Calibri"/>
                <a:cs typeface="Calibri"/>
              </a:rPr>
              <a:t>et</a:t>
            </a:r>
            <a:r>
              <a:rPr sz="1342" spc="7" dirty="0">
                <a:latin typeface="Calibri"/>
                <a:cs typeface="Calibri"/>
              </a:rPr>
              <a:t> </a:t>
            </a:r>
            <a:r>
              <a:rPr sz="1342" dirty="0">
                <a:latin typeface="Calibri"/>
                <a:cs typeface="Calibri"/>
              </a:rPr>
              <a:t>al.,</a:t>
            </a:r>
            <a:r>
              <a:rPr sz="1342" spc="7" dirty="0">
                <a:latin typeface="Calibri"/>
                <a:cs typeface="Calibri"/>
              </a:rPr>
              <a:t> </a:t>
            </a:r>
            <a:r>
              <a:rPr sz="1342" dirty="0">
                <a:latin typeface="Calibri"/>
                <a:cs typeface="Calibri"/>
              </a:rPr>
              <a:t>2023)</a:t>
            </a:r>
          </a:p>
        </p:txBody>
      </p:sp>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DPO directly optimizes for human preferences </a:t>
            </a:r>
          </a:p>
          <a:p>
            <a:pPr lvl="1"/>
            <a:r>
              <a:rPr lang="en-US" dirty="0"/>
              <a:t>avoiding RL and fitting a separate reward model</a:t>
            </a:r>
          </a:p>
          <a:p>
            <a:r>
              <a:rPr lang="en-US" dirty="0"/>
              <a:t>One can use mathematical derivations to simplify the RLHF objective to an </a:t>
            </a:r>
            <a:r>
              <a:rPr lang="en-US" dirty="0">
                <a:solidFill>
                  <a:srgbClr val="C00000"/>
                </a:solidFill>
              </a:rPr>
              <a:t>equivalent </a:t>
            </a:r>
            <a:r>
              <a:rPr lang="en-US" dirty="0"/>
              <a:t>objective that is </a:t>
            </a:r>
            <a:r>
              <a:rPr lang="en-US" dirty="0">
                <a:solidFill>
                  <a:srgbClr val="C00000"/>
                </a:solidFill>
              </a:rPr>
              <a:t>simpler</a:t>
            </a:r>
            <a:r>
              <a:rPr lang="en-US" dirty="0"/>
              <a:t> to optimize. </a:t>
            </a:r>
          </a:p>
          <a:p>
            <a:pPr lvl="1"/>
            <a:endParaRPr lang="en-US" dirty="0"/>
          </a:p>
          <a:p>
            <a:endParaRPr lang="en-US" dirty="0"/>
          </a:p>
          <a:p>
            <a:endParaRPr lang="en-US" dirty="0"/>
          </a:p>
        </p:txBody>
      </p:sp>
      <p:sp>
        <p:nvSpPr>
          <p:cNvPr id="5" name="Rounded Rectangle 4">
            <a:extLst>
              <a:ext uri="{FF2B5EF4-FFF2-40B4-BE49-F238E27FC236}">
                <a16:creationId xmlns:a16="http://schemas.microsoft.com/office/drawing/2014/main" id="{7BBF2BBB-2D7B-6043-2A91-412FB447C959}"/>
              </a:ext>
            </a:extLst>
          </p:cNvPr>
          <p:cNvSpPr/>
          <p:nvPr/>
        </p:nvSpPr>
        <p:spPr>
          <a:xfrm>
            <a:off x="1806492" y="2490070"/>
            <a:ext cx="195146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RLHF objective </a:t>
            </a:r>
          </a:p>
        </p:txBody>
      </p:sp>
      <p:sp>
        <p:nvSpPr>
          <p:cNvPr id="6" name="Rounded Rectangle 5">
            <a:extLst>
              <a:ext uri="{FF2B5EF4-FFF2-40B4-BE49-F238E27FC236}">
                <a16:creationId xmlns:a16="http://schemas.microsoft.com/office/drawing/2014/main" id="{F580098B-A953-D1D4-5814-E5E2FAA2775E}"/>
              </a:ext>
            </a:extLst>
          </p:cNvPr>
          <p:cNvSpPr/>
          <p:nvPr/>
        </p:nvSpPr>
        <p:spPr>
          <a:xfrm>
            <a:off x="5282284" y="2490069"/>
            <a:ext cx="206628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DPO objective </a:t>
            </a:r>
          </a:p>
        </p:txBody>
      </p:sp>
      <p:sp>
        <p:nvSpPr>
          <p:cNvPr id="9" name="Right Arrow 8">
            <a:extLst>
              <a:ext uri="{FF2B5EF4-FFF2-40B4-BE49-F238E27FC236}">
                <a16:creationId xmlns:a16="http://schemas.microsoft.com/office/drawing/2014/main" id="{F70C34DC-B008-0462-6083-602B9856B8FB}"/>
              </a:ext>
            </a:extLst>
          </p:cNvPr>
          <p:cNvSpPr/>
          <p:nvPr/>
        </p:nvSpPr>
        <p:spPr>
          <a:xfrm>
            <a:off x="4079851" y="2639650"/>
            <a:ext cx="817713" cy="369909"/>
          </a:xfrm>
          <a:prstGeom prst="rightArrow">
            <a:avLst/>
          </a:prstGeom>
          <a:solidFill>
            <a:schemeClr val="bg1">
              <a:lumMod val="95000"/>
            </a:schemeClr>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930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dirty="0"/>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p:txBody>
          <a:bodyPr/>
          <a:lstStyle/>
          <a:p>
            <a:r>
              <a:rPr lang="en-US" dirty="0" err="1">
                <a:hlinkClick r:id="rId2"/>
              </a:rPr>
              <a:t>Askell</a:t>
            </a:r>
            <a:r>
              <a:rPr lang="en-US" dirty="0">
                <a:hlinkClick r:id="rId2"/>
              </a:rPr>
              <a:t> et al. 2020</a:t>
            </a:r>
            <a:r>
              <a:rPr lang="en-US" dirty="0"/>
              <a:t>’s definition of “alignment”: </a:t>
            </a:r>
          </a:p>
          <a:p>
            <a:endParaRPr lang="en-US" dirty="0"/>
          </a:p>
          <a:p>
            <a:endParaRPr lang="en-US" dirty="0"/>
          </a:p>
          <a:p>
            <a:endParaRPr lang="en-US" dirty="0"/>
          </a:p>
          <a:p>
            <a:endParaRPr lang="en-US" dirty="0"/>
          </a:p>
          <a:p>
            <a:endParaRPr lang="en-US" dirty="0"/>
          </a:p>
          <a:p>
            <a:r>
              <a:rPr lang="en-US" dirty="0"/>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808923"/>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rbel" panose="020B0503020204020204" pitchFamily="34" charset="0"/>
              </a:rPr>
              <a:t>AI as “aligned” if it is,</a:t>
            </a:r>
            <a:br>
              <a:rPr lang="en-US" sz="2400" dirty="0">
                <a:solidFill>
                  <a:schemeClr val="tx1"/>
                </a:solidFill>
                <a:latin typeface="Corbel" panose="020B0503020204020204" pitchFamily="34" charset="0"/>
              </a:rPr>
            </a:br>
            <a:r>
              <a:rPr lang="en-US" sz="2400" b="1" dirty="0">
                <a:solidFill>
                  <a:schemeClr val="tx1"/>
                </a:solidFill>
                <a:latin typeface="Corbel" panose="020B0503020204020204" pitchFamily="34" charset="0"/>
              </a:rPr>
              <a:t>helpful</a:t>
            </a:r>
            <a:r>
              <a:rPr lang="en-US" sz="2400" dirty="0">
                <a:solidFill>
                  <a:schemeClr val="tx1"/>
                </a:solidFill>
                <a:latin typeface="Corbel" panose="020B0503020204020204" pitchFamily="34" charset="0"/>
              </a:rPr>
              <a:t>, </a:t>
            </a:r>
            <a:r>
              <a:rPr lang="en-US" sz="2400" b="1" dirty="0">
                <a:solidFill>
                  <a:schemeClr val="tx1"/>
                </a:solidFill>
                <a:latin typeface="Corbel" panose="020B0503020204020204" pitchFamily="34" charset="0"/>
              </a:rPr>
              <a:t>honest</a:t>
            </a:r>
            <a:r>
              <a:rPr lang="en-US" sz="2400" dirty="0">
                <a:solidFill>
                  <a:schemeClr val="tx1"/>
                </a:solidFill>
                <a:latin typeface="Corbel" panose="020B0503020204020204" pitchFamily="34" charset="0"/>
              </a:rPr>
              <a:t>, and </a:t>
            </a:r>
            <a:r>
              <a:rPr lang="en-US" sz="2400" b="1" dirty="0">
                <a:solidFill>
                  <a:schemeClr val="tx1"/>
                </a:solidFill>
                <a:latin typeface="Corbel" panose="020B0503020204020204" pitchFamily="34" charset="0"/>
              </a:rPr>
              <a:t>harmless</a:t>
            </a:r>
          </a:p>
        </p:txBody>
      </p:sp>
    </p:spTree>
    <p:extLst>
      <p:ext uri="{BB962C8B-B14F-4D97-AF65-F5344CB8AC3E}">
        <p14:creationId xmlns:p14="http://schemas.microsoft.com/office/powerpoint/2010/main" val="28697227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7" name="Rounded Rectangle 16">
            <a:extLst>
              <a:ext uri="{FF2B5EF4-FFF2-40B4-BE49-F238E27FC236}">
                <a16:creationId xmlns:a16="http://schemas.microsoft.com/office/drawing/2014/main" id="{28C571C9-20FA-A52E-329B-C552FBC85BE9}"/>
              </a:ext>
            </a:extLst>
          </p:cNvPr>
          <p:cNvSpPr/>
          <p:nvPr/>
        </p:nvSpPr>
        <p:spPr>
          <a:xfrm>
            <a:off x="239885" y="257563"/>
            <a:ext cx="8752774" cy="1714081"/>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pic>
        <p:nvPicPr>
          <p:cNvPr id="5" name="object 5">
            <a:extLst>
              <a:ext uri="{FF2B5EF4-FFF2-40B4-BE49-F238E27FC236}">
                <a16:creationId xmlns:a16="http://schemas.microsoft.com/office/drawing/2014/main" id="{64A1D922-EA89-A76D-6291-EE5E61AAA9F6}"/>
              </a:ext>
            </a:extLst>
          </p:cNvPr>
          <p:cNvPicPr preferRelativeResize="0">
            <a:picLocks noChangeAspect="1"/>
          </p:cNvPicPr>
          <p:nvPr/>
        </p:nvPicPr>
        <p:blipFill>
          <a:blip r:embed="rId3" cstate="print"/>
          <a:stretch>
            <a:fillRect/>
          </a:stretch>
        </p:blipFill>
        <p:spPr>
          <a:xfrm>
            <a:off x="2330602" y="1393780"/>
            <a:ext cx="6559205" cy="402195"/>
          </a:xfrm>
          <a:prstGeom prst="rect">
            <a:avLst/>
          </a:prstGeom>
        </p:spPr>
      </p:pic>
      <p:sp>
        <p:nvSpPr>
          <p:cNvPr id="11" name="TextBox 10">
            <a:extLst>
              <a:ext uri="{FF2B5EF4-FFF2-40B4-BE49-F238E27FC236}">
                <a16:creationId xmlns:a16="http://schemas.microsoft.com/office/drawing/2014/main" id="{26206BC0-EAF0-D67C-6CF2-6D0C53BD4AA5}"/>
              </a:ext>
            </a:extLst>
          </p:cNvPr>
          <p:cNvSpPr txBox="1"/>
          <p:nvPr/>
        </p:nvSpPr>
        <p:spPr>
          <a:xfrm>
            <a:off x="251036" y="1389312"/>
            <a:ext cx="2837849" cy="369332"/>
          </a:xfrm>
          <a:prstGeom prst="rect">
            <a:avLst/>
          </a:prstGeom>
          <a:noFill/>
        </p:spPr>
        <p:txBody>
          <a:bodyPr wrap="square">
            <a:spAutoFit/>
          </a:bodyPr>
          <a:lstStyle/>
          <a:p>
            <a:r>
              <a:rPr lang="en-US" sz="1800" dirty="0"/>
              <a:t>(ii) Policy objective</a:t>
            </a:r>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dirty="0"/>
              <a:t>DPO objective</a:t>
            </a:r>
          </a:p>
        </p:txBody>
      </p:sp>
      <p:sp>
        <p:nvSpPr>
          <p:cNvPr id="14" name="TextBox 13">
            <a:extLst>
              <a:ext uri="{FF2B5EF4-FFF2-40B4-BE49-F238E27FC236}">
                <a16:creationId xmlns:a16="http://schemas.microsoft.com/office/drawing/2014/main" id="{BE9B548F-15B5-76E9-45CD-D7F1C0D7D94D}"/>
              </a:ext>
            </a:extLst>
          </p:cNvPr>
          <p:cNvSpPr txBox="1"/>
          <p:nvPr/>
        </p:nvSpPr>
        <p:spPr>
          <a:xfrm>
            <a:off x="263694" y="780692"/>
            <a:ext cx="2837849" cy="369332"/>
          </a:xfrm>
          <a:prstGeom prst="rect">
            <a:avLst/>
          </a:prstGeom>
          <a:noFill/>
        </p:spPr>
        <p:txBody>
          <a:bodyPr wrap="square">
            <a:spAutoFit/>
          </a:bodyPr>
          <a:lstStyle/>
          <a:p>
            <a:r>
              <a:rPr lang="en-US" sz="1800" dirty="0"/>
              <a:t>(</a:t>
            </a:r>
            <a:r>
              <a:rPr lang="en-US" sz="1800" dirty="0" err="1"/>
              <a:t>i</a:t>
            </a:r>
            <a:r>
              <a:rPr lang="en-US" sz="1800" dirty="0"/>
              <a:t>) Reward objective</a:t>
            </a:r>
          </a:p>
        </p:txBody>
      </p:sp>
      <p:pic>
        <p:nvPicPr>
          <p:cNvPr id="15" name="object 7">
            <a:extLst>
              <a:ext uri="{FF2B5EF4-FFF2-40B4-BE49-F238E27FC236}">
                <a16:creationId xmlns:a16="http://schemas.microsoft.com/office/drawing/2014/main" id="{F6C9751B-E9AE-F5C3-C213-AD058F54BBF8}"/>
              </a:ext>
            </a:extLst>
          </p:cNvPr>
          <p:cNvPicPr/>
          <p:nvPr/>
        </p:nvPicPr>
        <p:blipFill>
          <a:blip r:embed="rId4" cstate="print"/>
          <a:stretch>
            <a:fillRect/>
          </a:stretch>
        </p:blipFill>
        <p:spPr>
          <a:xfrm>
            <a:off x="2572556" y="837063"/>
            <a:ext cx="5934318" cy="303790"/>
          </a:xfrm>
          <a:prstGeom prst="rect">
            <a:avLst/>
          </a:prstGeom>
        </p:spPr>
      </p:pic>
      <p:pic>
        <p:nvPicPr>
          <p:cNvPr id="16" name="object 4">
            <a:extLst>
              <a:ext uri="{FF2B5EF4-FFF2-40B4-BE49-F238E27FC236}">
                <a16:creationId xmlns:a16="http://schemas.microsoft.com/office/drawing/2014/main" id="{4FB69046-AD0C-C41D-ECCE-0DCD2E5B6701}"/>
              </a:ext>
            </a:extLst>
          </p:cNvPr>
          <p:cNvPicPr/>
          <p:nvPr/>
        </p:nvPicPr>
        <p:blipFill>
          <a:blip r:embed="rId5" cstate="print"/>
          <a:stretch>
            <a:fillRect/>
          </a:stretch>
        </p:blipFill>
        <p:spPr>
          <a:xfrm>
            <a:off x="1929161" y="2367161"/>
            <a:ext cx="6974954" cy="525898"/>
          </a:xfrm>
          <a:prstGeom prst="rect">
            <a:avLst/>
          </a:prstGeom>
        </p:spPr>
      </p:pic>
      <p:sp>
        <p:nvSpPr>
          <p:cNvPr id="2" name="TextBox 1">
            <a:extLst>
              <a:ext uri="{FF2B5EF4-FFF2-40B4-BE49-F238E27FC236}">
                <a16:creationId xmlns:a16="http://schemas.microsoft.com/office/drawing/2014/main" id="{D9FA6179-ED56-B0A7-1907-BB5137BDBADD}"/>
              </a:ext>
            </a:extLst>
          </p:cNvPr>
          <p:cNvSpPr txBox="1"/>
          <p:nvPr/>
        </p:nvSpPr>
        <p:spPr>
          <a:xfrm>
            <a:off x="6237948" y="756297"/>
            <a:ext cx="2280077" cy="520247"/>
          </a:xfrm>
          <a:prstGeom prst="wedgeRoundRectCallout">
            <a:avLst>
              <a:gd name="adj1" fmla="val -21271"/>
              <a:gd name="adj2" fmla="val 6039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Calibri"/>
                <a:cs typeface="Calibri"/>
              </a:rPr>
              <a:t>Minimizing </a:t>
            </a:r>
            <a:r>
              <a:rPr lang="en-US" spc="2" dirty="0">
                <a:latin typeface="Calibri"/>
                <a:cs typeface="Calibri"/>
              </a:rPr>
              <a:t>the </a:t>
            </a:r>
            <a:r>
              <a:rPr lang="en-US" dirty="0">
                <a:latin typeface="Calibri"/>
                <a:cs typeface="Calibri"/>
              </a:rPr>
              <a:t>deviation</a:t>
            </a:r>
            <a:r>
              <a:rPr lang="en-US" spc="2" dirty="0">
                <a:latin typeface="Calibri"/>
                <a:cs typeface="Calibri"/>
              </a:rPr>
              <a:t> </a:t>
            </a:r>
            <a:r>
              <a:rPr lang="en-US" spc="-2" dirty="0">
                <a:latin typeface="Calibri"/>
                <a:cs typeface="Calibri"/>
              </a:rPr>
              <a:t>from</a:t>
            </a:r>
            <a:r>
              <a:rPr lang="en-US" spc="2" dirty="0">
                <a:latin typeface="Calibri"/>
                <a:cs typeface="Calibri"/>
              </a:rPr>
              <a:t> the base policy</a:t>
            </a:r>
            <a:endParaRPr lang="en-US" dirty="0">
              <a:latin typeface="Calibri"/>
              <a:cs typeface="Calibri"/>
            </a:endParaRPr>
          </a:p>
        </p:txBody>
      </p:sp>
      <p:sp>
        <p:nvSpPr>
          <p:cNvPr id="10" name="TextBox 9">
            <a:extLst>
              <a:ext uri="{FF2B5EF4-FFF2-40B4-BE49-F238E27FC236}">
                <a16:creationId xmlns:a16="http://schemas.microsoft.com/office/drawing/2014/main" id="{A0EA33F0-9E20-377D-FCF0-E212C792F7FB}"/>
              </a:ext>
            </a:extLst>
          </p:cNvPr>
          <p:cNvSpPr txBox="1"/>
          <p:nvPr/>
        </p:nvSpPr>
        <p:spPr>
          <a:xfrm>
            <a:off x="3125352" y="756297"/>
            <a:ext cx="2288846" cy="520247"/>
          </a:xfrm>
          <a:prstGeom prst="wedgeRoundRectCallout">
            <a:avLst>
              <a:gd name="adj1" fmla="val 20326"/>
              <a:gd name="adj2" fmla="val 6039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Calibri"/>
                <a:cs typeface="Calibri"/>
              </a:rPr>
              <a:t>Maximizing the reward of the generated prompts </a:t>
            </a:r>
            <a:endParaRPr lang="en-US" dirty="0">
              <a:latin typeface="Calibri"/>
              <a:cs typeface="Calibri"/>
            </a:endParaRPr>
          </a:p>
        </p:txBody>
      </p:sp>
      <p:sp>
        <p:nvSpPr>
          <p:cNvPr id="13" name="TextBox 12">
            <a:extLst>
              <a:ext uri="{FF2B5EF4-FFF2-40B4-BE49-F238E27FC236}">
                <a16:creationId xmlns:a16="http://schemas.microsoft.com/office/drawing/2014/main" id="{2DF0C13F-92DA-2519-3A13-E37407995E98}"/>
              </a:ext>
            </a:extLst>
          </p:cNvPr>
          <p:cNvSpPr txBox="1"/>
          <p:nvPr/>
        </p:nvSpPr>
        <p:spPr>
          <a:xfrm>
            <a:off x="262187" y="276820"/>
            <a:ext cx="2837849" cy="369332"/>
          </a:xfrm>
          <a:prstGeom prst="rect">
            <a:avLst/>
          </a:prstGeom>
          <a:noFill/>
        </p:spPr>
        <p:txBody>
          <a:bodyPr wrap="square">
            <a:spAutoFit/>
          </a:bodyPr>
          <a:lstStyle/>
          <a:p>
            <a:r>
              <a:rPr lang="en-US" sz="1800" dirty="0"/>
              <a:t>RLHF objectives</a:t>
            </a:r>
          </a:p>
        </p:txBody>
      </p:sp>
      <p:sp>
        <p:nvSpPr>
          <p:cNvPr id="20" name="TextBox 19">
            <a:extLst>
              <a:ext uri="{FF2B5EF4-FFF2-40B4-BE49-F238E27FC236}">
                <a16:creationId xmlns:a16="http://schemas.microsoft.com/office/drawing/2014/main" id="{E7FD6D59-CEF0-2BE9-F932-AA2FA4028695}"/>
              </a:ext>
            </a:extLst>
          </p:cNvPr>
          <p:cNvSpPr txBox="1"/>
          <p:nvPr/>
        </p:nvSpPr>
        <p:spPr>
          <a:xfrm>
            <a:off x="4807176" y="3047847"/>
            <a:ext cx="3892423" cy="520247"/>
          </a:xfrm>
          <a:prstGeom prst="wedgeRoundRectCallout">
            <a:avLst>
              <a:gd name="adj1" fmla="val -15255"/>
              <a:gd name="adj2" fmla="val -6392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348676" indent="-342900" algn="ctr">
              <a:spcBef>
                <a:spcPts val="52"/>
              </a:spcBef>
              <a:buAutoNum type="arabicParenBoth"/>
            </a:pPr>
            <a:r>
              <a:rPr lang="en-US" spc="-5" dirty="0">
                <a:latin typeface="Calibri"/>
                <a:cs typeface="Calibri"/>
              </a:rPr>
              <a:t>Maximizing reward of the preferred response </a:t>
            </a:r>
          </a:p>
          <a:p>
            <a:pPr marL="348676" indent="-342900" algn="ctr">
              <a:spcBef>
                <a:spcPts val="52"/>
              </a:spcBef>
              <a:buAutoNum type="arabicParenBoth"/>
            </a:pPr>
            <a:r>
              <a:rPr lang="en-US" spc="-5" dirty="0">
                <a:latin typeface="Calibri"/>
                <a:cs typeface="Calibri"/>
              </a:rPr>
              <a:t>Minimizing deviations from the base policy</a:t>
            </a:r>
            <a:endParaRPr lang="en-US" dirty="0">
              <a:latin typeface="Calibri"/>
              <a:cs typeface="Calibri"/>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89BA012-065B-D042-E413-ECDEBE348A58}"/>
                  </a:ext>
                </a:extLst>
              </p:cNvPr>
              <p:cNvSpPr txBox="1"/>
              <p:nvPr/>
            </p:nvSpPr>
            <p:spPr>
              <a:xfrm>
                <a:off x="2931480" y="312948"/>
                <a:ext cx="5036956"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𝑤</m:t>
                        </m:r>
                      </m:sub>
                    </m:sSub>
                  </m:oMath>
                </a14:m>
                <a:r>
                  <a:rPr lang="en-US" sz="1800" dirty="0"/>
                  <a:t>: preferred response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𝑙</m:t>
                        </m:r>
                      </m:sub>
                    </m:sSub>
                  </m:oMath>
                </a14:m>
                <a:r>
                  <a:rPr lang="en-US" sz="1800" dirty="0"/>
                  <a:t>: </a:t>
                </a:r>
                <a:r>
                  <a:rPr lang="en-US" sz="1800" dirty="0" err="1"/>
                  <a:t>disreferred</a:t>
                </a:r>
                <a:r>
                  <a:rPr lang="en-US" sz="1800" dirty="0"/>
                  <a:t> response </a:t>
                </a:r>
              </a:p>
            </p:txBody>
          </p:sp>
        </mc:Choice>
        <mc:Fallback>
          <p:sp>
            <p:nvSpPr>
              <p:cNvPr id="21" name="TextBox 20">
                <a:extLst>
                  <a:ext uri="{FF2B5EF4-FFF2-40B4-BE49-F238E27FC236}">
                    <a16:creationId xmlns:a16="http://schemas.microsoft.com/office/drawing/2014/main" id="{E89BA012-065B-D042-E413-ECDEBE348A58}"/>
                  </a:ext>
                </a:extLst>
              </p:cNvPr>
              <p:cNvSpPr txBox="1">
                <a:spLocks noRot="1" noChangeAspect="1" noMove="1" noResize="1" noEditPoints="1" noAdjustHandles="1" noChangeArrowheads="1" noChangeShapeType="1" noTextEdit="1"/>
              </p:cNvSpPr>
              <p:nvPr/>
            </p:nvSpPr>
            <p:spPr>
              <a:xfrm>
                <a:off x="2931480" y="312948"/>
                <a:ext cx="5036956" cy="276999"/>
              </a:xfrm>
              <a:prstGeom prst="rect">
                <a:avLst/>
              </a:prstGeom>
              <a:blipFill>
                <a:blip r:embed="rId6"/>
                <a:stretch>
                  <a:fillRect l="-1508" t="-26087" r="-2010" b="-5217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6FF47B1-7685-5580-E4BE-97EE78AC4596}"/>
              </a:ext>
            </a:extLst>
          </p:cNvPr>
          <p:cNvSpPr txBox="1"/>
          <p:nvPr/>
        </p:nvSpPr>
        <p:spPr>
          <a:xfrm>
            <a:off x="6110872" y="228972"/>
            <a:ext cx="2280077" cy="520247"/>
          </a:xfrm>
          <a:prstGeom prst="wedgeRoundRectCallout">
            <a:avLst>
              <a:gd name="adj1" fmla="val -21271"/>
              <a:gd name="adj2" fmla="val 6039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Calibri"/>
                <a:cs typeface="Calibri"/>
              </a:rPr>
              <a:t>Maximizing reward of the preferred response </a:t>
            </a:r>
            <a:endParaRPr lang="en-US" dirty="0">
              <a:latin typeface="Calibri"/>
              <a:cs typeface="Calibri"/>
            </a:endParaRPr>
          </a:p>
        </p:txBody>
      </p:sp>
    </p:spTree>
    <p:extLst>
      <p:ext uri="{BB962C8B-B14F-4D97-AF65-F5344CB8AC3E}">
        <p14:creationId xmlns:p14="http://schemas.microsoft.com/office/powerpoint/2010/main" val="219949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20" grpId="0" animBg="1"/>
      <p:bldP spid="2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dirty="0"/>
              <a:t>DPO objective</a:t>
            </a:r>
          </a:p>
        </p:txBody>
      </p:sp>
      <p:pic>
        <p:nvPicPr>
          <p:cNvPr id="16" name="object 4">
            <a:extLst>
              <a:ext uri="{FF2B5EF4-FFF2-40B4-BE49-F238E27FC236}">
                <a16:creationId xmlns:a16="http://schemas.microsoft.com/office/drawing/2014/main" id="{4FB69046-AD0C-C41D-ECCE-0DCD2E5B6701}"/>
              </a:ext>
            </a:extLst>
          </p:cNvPr>
          <p:cNvPicPr/>
          <p:nvPr/>
        </p:nvPicPr>
        <p:blipFill>
          <a:blip r:embed="rId3" cstate="print"/>
          <a:stretch>
            <a:fillRect/>
          </a:stretch>
        </p:blipFill>
        <p:spPr>
          <a:xfrm>
            <a:off x="1929161" y="2367161"/>
            <a:ext cx="6974954" cy="525898"/>
          </a:xfrm>
          <a:prstGeom prst="rect">
            <a:avLst/>
          </a:prstGeom>
        </p:spPr>
      </p:pic>
      <p:sp>
        <p:nvSpPr>
          <p:cNvPr id="20" name="TextBox 19">
            <a:extLst>
              <a:ext uri="{FF2B5EF4-FFF2-40B4-BE49-F238E27FC236}">
                <a16:creationId xmlns:a16="http://schemas.microsoft.com/office/drawing/2014/main" id="{E7FD6D59-CEF0-2BE9-F932-AA2FA4028695}"/>
              </a:ext>
            </a:extLst>
          </p:cNvPr>
          <p:cNvSpPr txBox="1"/>
          <p:nvPr/>
        </p:nvSpPr>
        <p:spPr>
          <a:xfrm>
            <a:off x="4807176" y="3047847"/>
            <a:ext cx="3892423" cy="520247"/>
          </a:xfrm>
          <a:prstGeom prst="wedgeRoundRectCallout">
            <a:avLst>
              <a:gd name="adj1" fmla="val -15255"/>
              <a:gd name="adj2" fmla="val -6392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348676" indent="-342900" algn="ctr">
              <a:spcBef>
                <a:spcPts val="52"/>
              </a:spcBef>
              <a:buAutoNum type="arabicParenBoth"/>
            </a:pPr>
            <a:r>
              <a:rPr lang="en-US" spc="-5" dirty="0">
                <a:latin typeface="Calibri"/>
                <a:cs typeface="Calibri"/>
              </a:rPr>
              <a:t>Maximizing reward of the preferred response </a:t>
            </a:r>
          </a:p>
          <a:p>
            <a:pPr marL="348676" indent="-342900" algn="ctr">
              <a:spcBef>
                <a:spcPts val="52"/>
              </a:spcBef>
              <a:buAutoNum type="arabicParenBoth"/>
            </a:pPr>
            <a:r>
              <a:rPr lang="en-US" spc="-5" dirty="0">
                <a:latin typeface="Calibri"/>
                <a:cs typeface="Calibri"/>
              </a:rPr>
              <a:t>Minimizing deviations from the base policy</a:t>
            </a:r>
            <a:endParaRPr lang="en-US" dirty="0">
              <a:latin typeface="Calibri"/>
              <a:cs typeface="Calibri"/>
            </a:endParaRPr>
          </a:p>
        </p:txBody>
      </p:sp>
      <p:pic>
        <p:nvPicPr>
          <p:cNvPr id="3" name="object 11">
            <a:extLst>
              <a:ext uri="{FF2B5EF4-FFF2-40B4-BE49-F238E27FC236}">
                <a16:creationId xmlns:a16="http://schemas.microsoft.com/office/drawing/2014/main" id="{E1333C94-5856-0147-5A00-4D12FAACA404}"/>
              </a:ext>
            </a:extLst>
          </p:cNvPr>
          <p:cNvPicPr/>
          <p:nvPr/>
        </p:nvPicPr>
        <p:blipFill>
          <a:blip r:embed="rId4" cstate="print"/>
          <a:stretch>
            <a:fillRect/>
          </a:stretch>
        </p:blipFill>
        <p:spPr>
          <a:xfrm>
            <a:off x="460749" y="759667"/>
            <a:ext cx="8181516" cy="1004177"/>
          </a:xfrm>
          <a:prstGeom prst="rect">
            <a:avLst/>
          </a:prstGeom>
        </p:spPr>
      </p:pic>
      <p:grpSp>
        <p:nvGrpSpPr>
          <p:cNvPr id="23" name="Group 22">
            <a:extLst>
              <a:ext uri="{FF2B5EF4-FFF2-40B4-BE49-F238E27FC236}">
                <a16:creationId xmlns:a16="http://schemas.microsoft.com/office/drawing/2014/main" id="{96647D50-70C3-BD00-F37B-BAEAA435E47E}"/>
              </a:ext>
            </a:extLst>
          </p:cNvPr>
          <p:cNvGrpSpPr/>
          <p:nvPr/>
        </p:nvGrpSpPr>
        <p:grpSpPr>
          <a:xfrm>
            <a:off x="3168594" y="341708"/>
            <a:ext cx="5531005" cy="338554"/>
            <a:chOff x="2152187" y="231506"/>
            <a:chExt cx="5531005" cy="338554"/>
          </a:xfrm>
        </p:grpSpPr>
        <p:pic>
          <p:nvPicPr>
            <p:cNvPr id="6" name="object 5">
              <a:extLst>
                <a:ext uri="{FF2B5EF4-FFF2-40B4-BE49-F238E27FC236}">
                  <a16:creationId xmlns:a16="http://schemas.microsoft.com/office/drawing/2014/main" id="{9A897C5B-8813-C657-A2C4-B9412F58FF9F}"/>
                </a:ext>
              </a:extLst>
            </p:cNvPr>
            <p:cNvPicPr/>
            <p:nvPr/>
          </p:nvPicPr>
          <p:blipFill>
            <a:blip r:embed="rId5" cstate="print"/>
            <a:stretch>
              <a:fillRect/>
            </a:stretch>
          </p:blipFill>
          <p:spPr>
            <a:xfrm>
              <a:off x="2993352" y="270471"/>
              <a:ext cx="1654686" cy="264408"/>
            </a:xfrm>
            <a:prstGeom prst="rect">
              <a:avLst/>
            </a:prstGeom>
          </p:spPr>
        </p:pic>
        <p:sp>
          <p:nvSpPr>
            <p:cNvPr id="19" name="TextBox 18">
              <a:extLst>
                <a:ext uri="{FF2B5EF4-FFF2-40B4-BE49-F238E27FC236}">
                  <a16:creationId xmlns:a16="http://schemas.microsoft.com/office/drawing/2014/main" id="{1277D193-7696-BA69-AFE5-F79FBF4D0E36}"/>
                </a:ext>
              </a:extLst>
            </p:cNvPr>
            <p:cNvSpPr txBox="1"/>
            <p:nvPr/>
          </p:nvSpPr>
          <p:spPr>
            <a:xfrm>
              <a:off x="2152187" y="231506"/>
              <a:ext cx="5531005" cy="338554"/>
            </a:xfrm>
            <a:prstGeom prst="rect">
              <a:avLst/>
            </a:prstGeom>
            <a:noFill/>
          </p:spPr>
          <p:txBody>
            <a:bodyPr wrap="square">
              <a:spAutoFit/>
            </a:bodyPr>
            <a:lstStyle/>
            <a:p>
              <a:r>
                <a:rPr lang="en-US" sz="1600" spc="5" dirty="0">
                  <a:latin typeface="Calibri"/>
                  <a:cs typeface="Calibri"/>
                </a:rPr>
                <a:t>Where 		                is</a:t>
              </a:r>
              <a:r>
                <a:rPr lang="en-US" sz="1600" spc="2" dirty="0">
                  <a:latin typeface="Calibri"/>
                  <a:cs typeface="Calibri"/>
                </a:rPr>
                <a:t> </a:t>
              </a:r>
              <a:r>
                <a:rPr lang="en-US" sz="1600" spc="5" dirty="0">
                  <a:latin typeface="Calibri"/>
                  <a:cs typeface="Calibri"/>
                </a:rPr>
                <a:t>the </a:t>
              </a:r>
              <a:r>
                <a:rPr lang="en-US" sz="1600" spc="-9" dirty="0">
                  <a:latin typeface="Calibri"/>
                  <a:cs typeface="Calibri"/>
                </a:rPr>
                <a:t>reward</a:t>
              </a:r>
              <a:r>
                <a:rPr lang="en-US" sz="1600" spc="5" dirty="0">
                  <a:latin typeface="Calibri"/>
                  <a:cs typeface="Calibri"/>
                </a:rPr>
                <a:t> implicitly </a:t>
              </a:r>
              <a:r>
                <a:rPr lang="en-US" sz="1600" spc="2" dirty="0">
                  <a:latin typeface="Calibri"/>
                  <a:cs typeface="Calibri"/>
                </a:rPr>
                <a:t>defined.</a:t>
              </a:r>
              <a:endParaRPr lang="en-US" dirty="0"/>
            </a:p>
          </p:txBody>
        </p:sp>
      </p:grpSp>
    </p:spTree>
    <p:extLst>
      <p:ext uri="{BB962C8B-B14F-4D97-AF65-F5344CB8AC3E}">
        <p14:creationId xmlns:p14="http://schemas.microsoft.com/office/powerpoint/2010/main" val="206970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dirty="0"/>
              <a:t>DPO Algorithm </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dirty="0"/>
              <a:t>Algorithm: </a:t>
            </a:r>
          </a:p>
          <a:p>
            <a:pPr marL="685800" lvl="1" indent="-342900">
              <a:buFont typeface="+mj-lt"/>
              <a:buAutoNum type="arabicPeriod"/>
            </a:pPr>
            <a:r>
              <a:rPr lang="en-US" dirty="0"/>
              <a:t>Sample completions for every prompt</a:t>
            </a:r>
          </a:p>
          <a:p>
            <a:pPr marL="685800" lvl="1" indent="-342900">
              <a:buFont typeface="+mj-lt"/>
              <a:buAutoNum type="arabicPeriod"/>
            </a:pPr>
            <a:r>
              <a:rPr lang="en-US" dirty="0"/>
              <a:t>Label with human preferences and construct dataset</a:t>
            </a:r>
          </a:p>
          <a:p>
            <a:pPr marL="685800" lvl="1" indent="-342900">
              <a:buFont typeface="+mj-lt"/>
              <a:buAutoNum type="arabicPeriod"/>
            </a:pPr>
            <a:r>
              <a:rPr lang="en-US" dirty="0"/>
              <a:t>Optimize the language model to minimize the DPO objective. </a:t>
            </a:r>
          </a:p>
          <a:p>
            <a:endParaRPr lang="en-US" dirty="0"/>
          </a:p>
          <a:p>
            <a:endParaRPr lang="en-US" dirty="0"/>
          </a:p>
          <a:p>
            <a:endParaRPr lang="en-US" dirty="0"/>
          </a:p>
          <a:p>
            <a:endParaRPr lang="en-US" dirty="0"/>
          </a:p>
          <a:p>
            <a:r>
              <a:rPr lang="en-US" dirty="0"/>
              <a:t>Note, in practice we can use a dataset of preferences publicly available (for example, responses in forums). </a:t>
            </a:r>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1170880" y="2666487"/>
            <a:ext cx="7113919" cy="525898"/>
          </a:xfrm>
          <a:prstGeom prst="rect">
            <a:avLst/>
          </a:prstGeom>
        </p:spPr>
      </p:pic>
    </p:spTree>
    <p:extLst>
      <p:ext uri="{BB962C8B-B14F-4D97-AF65-F5344CB8AC3E}">
        <p14:creationId xmlns:p14="http://schemas.microsoft.com/office/powerpoint/2010/main" val="24110643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32D6-F983-DA11-5F3C-9ED0FA4AF93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99BCE21-3C11-FBAE-78C5-21B6BE8A5F46}"/>
              </a:ext>
            </a:extLst>
          </p:cNvPr>
          <p:cNvSpPr>
            <a:spLocks noGrp="1"/>
          </p:cNvSpPr>
          <p:nvPr>
            <p:ph type="body" sz="quarter" idx="16"/>
          </p:nvPr>
        </p:nvSpPr>
        <p:spPr/>
        <p:txBody>
          <a:bodyPr/>
          <a:lstStyle/>
          <a:p>
            <a:r>
              <a:rPr lang="en-US" dirty="0"/>
              <a:t>TODO: Here need results from Zulu model. </a:t>
            </a:r>
          </a:p>
        </p:txBody>
      </p:sp>
    </p:spTree>
    <p:extLst>
      <p:ext uri="{BB962C8B-B14F-4D97-AF65-F5344CB8AC3E}">
        <p14:creationId xmlns:p14="http://schemas.microsoft.com/office/powerpoint/2010/main" val="8530659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sz="3297" dirty="0">
                <a:latin typeface="Calibri"/>
                <a:cs typeface="Calibri"/>
              </a:rPr>
              <a:t>Su</a:t>
            </a:r>
            <a:r>
              <a:rPr sz="3297" spc="-2" dirty="0">
                <a:latin typeface="Calibri"/>
                <a:cs typeface="Calibri"/>
              </a:rPr>
              <a:t>mm</a:t>
            </a:r>
            <a:r>
              <a:rPr sz="3297" dirty="0">
                <a:latin typeface="Calibri"/>
                <a:cs typeface="Calibri"/>
              </a:rPr>
              <a:t>a</a:t>
            </a:r>
            <a:r>
              <a:rPr sz="3297" spc="14" dirty="0">
                <a:latin typeface="Calibri"/>
                <a:cs typeface="Calibri"/>
              </a:rPr>
              <a:t>r</a:t>
            </a:r>
            <a:r>
              <a:rPr sz="3297" dirty="0">
                <a:latin typeface="Calibri"/>
                <a:cs typeface="Calibri"/>
              </a:rPr>
              <a:t>y</a:t>
            </a:r>
            <a:endParaRPr sz="3297">
              <a:latin typeface="Calibri"/>
              <a:cs typeface="Calibri"/>
            </a:endParaRPr>
          </a:p>
        </p:txBody>
      </p:sp>
      <p:sp>
        <p:nvSpPr>
          <p:cNvPr id="5" name="Text Placeholder 4">
            <a:extLst>
              <a:ext uri="{FF2B5EF4-FFF2-40B4-BE49-F238E27FC236}">
                <a16:creationId xmlns:a16="http://schemas.microsoft.com/office/drawing/2014/main" id="{61E579F5-8A64-41C5-410B-A24FA3E50DDD}"/>
              </a:ext>
            </a:extLst>
          </p:cNvPr>
          <p:cNvSpPr>
            <a:spLocks noGrp="1"/>
          </p:cNvSpPr>
          <p:nvPr>
            <p:ph type="body" sz="quarter" idx="16"/>
          </p:nvPr>
        </p:nvSpPr>
        <p:spPr/>
        <p:txBody>
          <a:bodyPr/>
          <a:lstStyle/>
          <a:p>
            <a:r>
              <a:rPr lang="en-US" dirty="0"/>
              <a:t>We may not need the “reinforcement learning” part of RLHF after all. </a:t>
            </a:r>
          </a:p>
          <a:p>
            <a:r>
              <a:rPr lang="en-US" dirty="0"/>
              <a:t>Though RLHF may not be all that there is to alignment. </a:t>
            </a:r>
          </a:p>
          <a:p>
            <a:endParaRPr lang="en-US" dirty="0"/>
          </a:p>
          <a:p>
            <a:endParaRPr lang="en-US" dirty="0"/>
          </a:p>
        </p:txBody>
      </p:sp>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114</a:t>
            </a:fld>
            <a:endParaRPr spc="5"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dirty="0"/>
              <a:t>Aligning Language Models: </a:t>
            </a:r>
          </a:p>
          <a:p>
            <a:pPr algn="ctr"/>
            <a:r>
              <a:rPr lang="en-US" sz="4800" dirty="0"/>
              <a:t>Model-Generated Instructions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15218337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506C-80A3-4CC1-7927-5B3962D71B0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1267080-F36F-F489-F80E-BACF190053AC}"/>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7614075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a:bodyPr>
          <a:lstStyle/>
          <a:p>
            <a:r>
              <a:rPr lang="en-US" dirty="0"/>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type="body" sz="quarter" idx="16"/>
          </p:nvPr>
        </p:nvSpPr>
        <p:spPr/>
        <p:txBody>
          <a:bodyPr>
            <a:normAutofit fontScale="92500" lnSpcReduction="10000"/>
          </a:bodyPr>
          <a:lstStyle/>
          <a:p>
            <a:r>
              <a:rPr lang="en-US" b="1" dirty="0"/>
              <a:t>Rumor: </a:t>
            </a:r>
            <a:r>
              <a:rPr lang="en-US" dirty="0"/>
              <a:t>human feedback done for supervising ChatGPT is in the order of $1M</a:t>
            </a:r>
          </a:p>
          <a:p>
            <a:r>
              <a:rPr lang="en-US" b="1" dirty="0"/>
              <a:t>Idea: </a:t>
            </a:r>
            <a:r>
              <a:rPr lang="en-US" dirty="0"/>
              <a:t>Use LMs to generate data for aligning them with intents. </a:t>
            </a:r>
          </a:p>
          <a:p>
            <a:pPr lvl="1"/>
            <a:endParaRPr lang="en-US" b="1" dirty="0"/>
          </a:p>
          <a:p>
            <a:pPr lvl="1"/>
            <a:r>
              <a:rPr lang="en-US" b="1" dirty="0"/>
              <a:t>Self-Instruct </a:t>
            </a:r>
            <a:r>
              <a:rPr lang="en-US" dirty="0"/>
              <a:t>[</a:t>
            </a:r>
            <a:r>
              <a:rPr lang="en-US" dirty="0">
                <a:hlinkClick r:id="rId3"/>
              </a:rPr>
              <a:t>Wang et al. 2022</a:t>
            </a:r>
            <a:r>
              <a:rPr lang="en-US" dirty="0"/>
              <a:t>] </a:t>
            </a:r>
          </a:p>
          <a:p>
            <a:pPr lvl="2"/>
            <a:r>
              <a:rPr lang="en-US" dirty="0"/>
              <a:t>Uses </a:t>
            </a:r>
            <a:r>
              <a:rPr lang="en-US" b="1" dirty="0"/>
              <a:t>vanilla </a:t>
            </a:r>
            <a:r>
              <a:rPr lang="en-US" dirty="0"/>
              <a:t>(not aligned)</a:t>
            </a:r>
            <a:r>
              <a:rPr lang="en-US" b="1" dirty="0"/>
              <a:t> </a:t>
            </a:r>
            <a:r>
              <a:rPr lang="en-US" dirty="0"/>
              <a:t>LMs to generate data </a:t>
            </a:r>
          </a:p>
          <a:p>
            <a:pPr lvl="2"/>
            <a:r>
              <a:rPr lang="en-US" dirty="0"/>
              <a:t>That can then be used for instructing itself. </a:t>
            </a:r>
          </a:p>
          <a:p>
            <a:pPr marL="114300" indent="0">
              <a:buNone/>
            </a:pPr>
            <a:endParaRPr lang="en-US" dirty="0"/>
          </a:p>
          <a:p>
            <a:r>
              <a:rPr lang="en-US" dirty="0"/>
              <a:t>More related work: </a:t>
            </a:r>
          </a:p>
          <a:p>
            <a:pPr lvl="1"/>
            <a:r>
              <a:rPr lang="en-US" dirty="0">
                <a:latin typeface="Corbel" panose="020B0503020204020204" pitchFamily="34" charset="0"/>
                <a:cs typeface="Calibri"/>
              </a:rPr>
              <a:t>Unnatural Instructions [</a:t>
            </a:r>
            <a:r>
              <a:rPr lang="en-US" dirty="0" err="1">
                <a:latin typeface="Corbel" panose="020B0503020204020204" pitchFamily="34" charset="0"/>
                <a:cs typeface="Calibri"/>
                <a:hlinkClick r:id="rId4"/>
              </a:rPr>
              <a:t>Honovich</a:t>
            </a:r>
            <a:r>
              <a:rPr lang="en-US" dirty="0">
                <a:latin typeface="Corbel" panose="020B0503020204020204" pitchFamily="34" charset="0"/>
                <a:cs typeface="Calibri"/>
                <a:hlinkClick r:id="rId4"/>
              </a:rPr>
              <a:t> et al. 2022</a:t>
            </a:r>
            <a:r>
              <a:rPr lang="en-US" dirty="0">
                <a:latin typeface="Corbel" panose="020B0503020204020204" pitchFamily="34" charset="0"/>
                <a:cs typeface="Calibri"/>
              </a:rPr>
              <a:t>] — Similar to “Self-Instruct” </a:t>
            </a:r>
          </a:p>
          <a:p>
            <a:pPr lvl="1"/>
            <a:r>
              <a:rPr lang="en-US" dirty="0">
                <a:latin typeface="Corbel" panose="020B0503020204020204" pitchFamily="34" charset="0"/>
                <a:cs typeface="Calibri"/>
              </a:rPr>
              <a:t>Self-Chat [</a:t>
            </a:r>
            <a:r>
              <a:rPr lang="en-US" dirty="0">
                <a:latin typeface="Corbel" panose="020B0503020204020204" pitchFamily="34" charset="0"/>
                <a:cs typeface="Calibri"/>
                <a:hlinkClick r:id="rId5"/>
              </a:rPr>
              <a:t>Xu et al. 2023</a:t>
            </a:r>
            <a:r>
              <a:rPr lang="en-US" dirty="0">
                <a:latin typeface="Corbel" panose="020B0503020204020204" pitchFamily="34" charset="0"/>
                <a:cs typeface="Calibri"/>
              </a:rPr>
              <a:t>] — ”Self-Instruct” extended to dialogue </a:t>
            </a:r>
          </a:p>
          <a:p>
            <a:pPr lvl="1"/>
            <a:r>
              <a:rPr lang="en-US" dirty="0">
                <a:latin typeface="Corbel" panose="020B0503020204020204" pitchFamily="34" charset="0"/>
                <a:cs typeface="Calibri"/>
              </a:rPr>
              <a:t>RL</a:t>
            </a:r>
            <a:r>
              <a:rPr lang="en-US" spc="-19" dirty="0">
                <a:latin typeface="Corbel" panose="020B0503020204020204" pitchFamily="34" charset="0"/>
                <a:cs typeface="Calibri"/>
              </a:rPr>
              <a:t> </a:t>
            </a:r>
            <a:r>
              <a:rPr lang="en-US" spc="-4" dirty="0">
                <a:latin typeface="Corbel" panose="020B0503020204020204" pitchFamily="34" charset="0"/>
                <a:cs typeface="Calibri"/>
              </a:rPr>
              <a:t>from</a:t>
            </a:r>
            <a:r>
              <a:rPr lang="en-US" spc="-11" dirty="0">
                <a:latin typeface="Corbel" panose="020B0503020204020204" pitchFamily="34" charset="0"/>
                <a:cs typeface="Calibri"/>
              </a:rPr>
              <a:t> </a:t>
            </a:r>
            <a:r>
              <a:rPr lang="en-US" dirty="0">
                <a:latin typeface="Corbel" panose="020B0503020204020204" pitchFamily="34" charset="0"/>
                <a:cs typeface="Calibri"/>
              </a:rPr>
              <a:t>AI</a:t>
            </a:r>
            <a:r>
              <a:rPr lang="en-US" spc="-15" dirty="0">
                <a:latin typeface="Corbel" panose="020B0503020204020204" pitchFamily="34" charset="0"/>
                <a:cs typeface="Calibri"/>
              </a:rPr>
              <a:t> </a:t>
            </a:r>
            <a:r>
              <a:rPr lang="en-US" spc="-4" dirty="0">
                <a:latin typeface="Corbel" panose="020B0503020204020204" pitchFamily="34" charset="0"/>
                <a:cs typeface="Calibri"/>
              </a:rPr>
              <a:t>feedback</a:t>
            </a:r>
            <a:r>
              <a:rPr lang="en-US"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6"/>
              </a:rPr>
              <a:t>Bai</a:t>
            </a:r>
            <a:r>
              <a:rPr lang="en-US" u="heavy" spc="-15"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et</a:t>
            </a:r>
            <a:r>
              <a:rPr lang="en-US" u="heavy" spc="-8"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al.,</a:t>
            </a:r>
            <a:r>
              <a:rPr lang="en-US" u="heavy" spc="-19" dirty="0">
                <a:solidFill>
                  <a:srgbClr val="007B92"/>
                </a:solidFill>
                <a:uFill>
                  <a:solidFill>
                    <a:srgbClr val="007B92"/>
                  </a:solidFill>
                </a:uFill>
                <a:latin typeface="Corbel" panose="020B0503020204020204" pitchFamily="34" charset="0"/>
                <a:cs typeface="Calibri"/>
                <a:hlinkClick r:id="rId6"/>
              </a:rPr>
              <a:t> </a:t>
            </a:r>
            <a:r>
              <a:rPr lang="en-US" u="heavy" spc="-4" dirty="0">
                <a:solidFill>
                  <a:srgbClr val="007B92"/>
                </a:solidFill>
                <a:uFill>
                  <a:solidFill>
                    <a:srgbClr val="007B92"/>
                  </a:solidFill>
                </a:uFill>
                <a:latin typeface="Corbel" panose="020B0503020204020204" pitchFamily="34" charset="0"/>
                <a:cs typeface="Calibri"/>
                <a:hlinkClick r:id="rId6"/>
              </a:rPr>
              <a:t>2022</a:t>
            </a:r>
            <a:r>
              <a:rPr lang="en-US" spc="-4" dirty="0">
                <a:latin typeface="Corbel" panose="020B0503020204020204" pitchFamily="34" charset="0"/>
                <a:cs typeface="Calibri"/>
              </a:rPr>
              <a:t>],</a:t>
            </a:r>
          </a:p>
          <a:p>
            <a:pPr lvl="1"/>
            <a:r>
              <a:rPr lang="en-US" sz="1400" spc="-4" dirty="0">
                <a:latin typeface="Corbel" panose="020B0503020204020204" pitchFamily="34" charset="0"/>
                <a:cs typeface="Calibri"/>
              </a:rPr>
              <a:t>Finetuning LMs on </a:t>
            </a:r>
            <a:r>
              <a:rPr lang="en-US" sz="1400" dirty="0">
                <a:latin typeface="Corbel" panose="020B0503020204020204" pitchFamily="34" charset="0"/>
                <a:cs typeface="Calibri"/>
              </a:rPr>
              <a:t>their </a:t>
            </a:r>
            <a:r>
              <a:rPr lang="en-US" sz="1400" spc="-4" dirty="0">
                <a:latin typeface="Corbel" panose="020B0503020204020204" pitchFamily="34" charset="0"/>
                <a:cs typeface="Calibri"/>
              </a:rPr>
              <a:t>own </a:t>
            </a:r>
            <a:r>
              <a:rPr lang="en-US" sz="1400" spc="-8" dirty="0">
                <a:latin typeface="Corbel" panose="020B0503020204020204" pitchFamily="34" charset="0"/>
                <a:cs typeface="Calibri"/>
              </a:rPr>
              <a:t>outputs </a:t>
            </a:r>
            <a:r>
              <a:rPr lang="en-US" sz="1400" spc="-398"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Huang </a:t>
            </a:r>
            <a:r>
              <a:rPr lang="en-US" sz="1400" u="heavy" dirty="0">
                <a:solidFill>
                  <a:srgbClr val="007B92"/>
                </a:solidFill>
                <a:uFill>
                  <a:solidFill>
                    <a:srgbClr val="007B92"/>
                  </a:solidFill>
                </a:uFill>
                <a:latin typeface="Corbel" panose="020B0503020204020204" pitchFamily="34" charset="0"/>
                <a:cs typeface="Calibri"/>
                <a:hlinkClick r:id="rId7"/>
              </a:rPr>
              <a:t>et al., </a:t>
            </a:r>
            <a:r>
              <a:rPr lang="en-US" sz="1400" u="heavy" spc="-4" dirty="0">
                <a:solidFill>
                  <a:srgbClr val="007B92"/>
                </a:solidFill>
                <a:uFill>
                  <a:solidFill>
                    <a:srgbClr val="007B92"/>
                  </a:solidFill>
                </a:uFill>
                <a:latin typeface="Corbel" panose="020B0503020204020204" pitchFamily="34" charset="0"/>
                <a:cs typeface="Calibri"/>
                <a:hlinkClick r:id="rId7"/>
              </a:rPr>
              <a:t>2022; </a:t>
            </a:r>
            <a:r>
              <a:rPr lang="en-US" sz="1400" u="heavy" dirty="0" err="1">
                <a:solidFill>
                  <a:srgbClr val="007B92"/>
                </a:solidFill>
                <a:uFill>
                  <a:solidFill>
                    <a:srgbClr val="007B92"/>
                  </a:solidFill>
                </a:uFill>
                <a:latin typeface="Corbel" panose="020B0503020204020204" pitchFamily="34" charset="0"/>
                <a:cs typeface="Calibri"/>
                <a:hlinkClick r:id="rId8"/>
              </a:rPr>
              <a:t>Zelikman</a:t>
            </a:r>
            <a:r>
              <a:rPr lang="en-US" sz="1400" u="heavy" dirty="0">
                <a:solidFill>
                  <a:srgbClr val="007B92"/>
                </a:solidFill>
                <a:uFill>
                  <a:solidFill>
                    <a:srgbClr val="007B92"/>
                  </a:solidFill>
                </a:uFill>
                <a:latin typeface="Corbel" panose="020B0503020204020204" pitchFamily="34" charset="0"/>
                <a:cs typeface="Calibri"/>
                <a:hlinkClick r:id="rId8"/>
              </a:rPr>
              <a:t> et al., </a:t>
            </a:r>
            <a:r>
              <a:rPr lang="en-US" sz="1400" spc="4" dirty="0">
                <a:solidFill>
                  <a:srgbClr val="007B92"/>
                </a:solidFill>
                <a:latin typeface="Corbel" panose="020B0503020204020204" pitchFamily="34" charset="0"/>
                <a:cs typeface="Calibri"/>
                <a:hlinkClick r:id="rId8"/>
              </a:rPr>
              <a:t> </a:t>
            </a:r>
            <a:r>
              <a:rPr lang="en-US" sz="1400" u="heavy" spc="-4" dirty="0">
                <a:solidFill>
                  <a:srgbClr val="007B92"/>
                </a:solidFill>
                <a:uFill>
                  <a:solidFill>
                    <a:srgbClr val="007B92"/>
                  </a:solidFill>
                </a:uFill>
                <a:latin typeface="Corbel" panose="020B0503020204020204" pitchFamily="34" charset="0"/>
                <a:cs typeface="Calibri"/>
                <a:hlinkClick r:id="rId8"/>
              </a:rPr>
              <a:t>2022</a:t>
            </a:r>
            <a:r>
              <a:rPr lang="en-US" sz="1400" spc="-4" dirty="0">
                <a:latin typeface="Corbel" panose="020B0503020204020204" pitchFamily="34" charset="0"/>
                <a:cs typeface="Calibri"/>
              </a:rPr>
              <a:t>]</a:t>
            </a:r>
            <a:endParaRPr lang="en-US" sz="1400" dirty="0">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dirty="0">
                <a:latin typeface="Corbel" panose="020B0503020204020204" pitchFamily="34" charset="0"/>
                <a:cs typeface="Tahoma"/>
              </a:rPr>
              <a:t>LM</a:t>
            </a:r>
            <a:endParaRPr sz="1800" dirty="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dirty="0">
                <a:latin typeface="Corbel" panose="020B0503020204020204" pitchFamily="34" charset="0"/>
                <a:cs typeface="Calibri"/>
              </a:rPr>
              <a:t>Model output</a:t>
            </a:r>
            <a:endParaRPr sz="1350" dirty="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Tree>
    <p:extLst>
      <p:ext uri="{BB962C8B-B14F-4D97-AF65-F5344CB8AC3E}">
        <p14:creationId xmlns:p14="http://schemas.microsoft.com/office/powerpoint/2010/main" val="7467111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6296" rIns="0" bIns="0" rtlCol="0">
            <a:spAutoFit/>
          </a:bodyPr>
          <a:lstStyle/>
          <a:p>
            <a:pPr marL="9525">
              <a:lnSpc>
                <a:spcPct val="100000"/>
              </a:lnSpc>
              <a:spcBef>
                <a:spcPts val="75"/>
              </a:spcBef>
            </a:pPr>
            <a:r>
              <a:rPr dirty="0"/>
              <a:t>Example</a:t>
            </a:r>
            <a:r>
              <a:rPr spc="-64" dirty="0"/>
              <a:t> </a:t>
            </a:r>
            <a:r>
              <a:rPr spc="-8" dirty="0"/>
              <a:t>instructions</a:t>
            </a:r>
          </a:p>
        </p:txBody>
      </p:sp>
      <p:sp>
        <p:nvSpPr>
          <p:cNvPr id="5" name="Text Placeholder 4">
            <a:extLst>
              <a:ext uri="{FF2B5EF4-FFF2-40B4-BE49-F238E27FC236}">
                <a16:creationId xmlns:a16="http://schemas.microsoft.com/office/drawing/2014/main" id="{CFF2FD1D-B5F6-4974-B39B-4DFD8C50B81F}"/>
              </a:ext>
            </a:extLst>
          </p:cNvPr>
          <p:cNvSpPr>
            <a:spLocks noGrp="1"/>
          </p:cNvSpPr>
          <p:nvPr>
            <p:ph type="body" sz="quarter" idx="16"/>
          </p:nvPr>
        </p:nvSpPr>
        <p:spPr/>
        <p:txBody>
          <a:bodyPr/>
          <a:lstStyle/>
          <a:p>
            <a:endParaRPr lang="en-US"/>
          </a:p>
        </p:txBody>
      </p:sp>
      <p:sp>
        <p:nvSpPr>
          <p:cNvPr id="3" name="object 3"/>
          <p:cNvSpPr txBox="1"/>
          <p:nvPr/>
        </p:nvSpPr>
        <p:spPr>
          <a:xfrm>
            <a:off x="8355671" y="4810609"/>
            <a:ext cx="135255" cy="148117"/>
          </a:xfrm>
          <a:prstGeom prst="rect">
            <a:avLst/>
          </a:prstGeom>
        </p:spPr>
        <p:txBody>
          <a:bodyPr vert="horz" wrap="square" lIns="0" tIns="9525" rIns="0" bIns="0" rtlCol="0">
            <a:spAutoFit/>
          </a:bodyPr>
          <a:lstStyle/>
          <a:p>
            <a:pPr marL="9525">
              <a:spcBef>
                <a:spcPts val="75"/>
              </a:spcBef>
            </a:pPr>
            <a:r>
              <a:rPr sz="900" spc="-19" dirty="0">
                <a:solidFill>
                  <a:srgbClr val="888888"/>
                </a:solidFill>
                <a:latin typeface="Calibri"/>
                <a:cs typeface="Calibri"/>
              </a:rPr>
              <a:t>44</a:t>
            </a:r>
            <a:endParaRPr sz="900">
              <a:latin typeface="Calibri"/>
              <a:cs typeface="Calibri"/>
            </a:endParaRPr>
          </a:p>
        </p:txBody>
      </p:sp>
      <p:pic>
        <p:nvPicPr>
          <p:cNvPr id="4" name="object 4"/>
          <p:cNvPicPr/>
          <p:nvPr/>
        </p:nvPicPr>
        <p:blipFill>
          <a:blip r:embed="rId2" cstate="print"/>
          <a:stretch>
            <a:fillRect/>
          </a:stretch>
        </p:blipFill>
        <p:spPr>
          <a:xfrm>
            <a:off x="392387" y="0"/>
            <a:ext cx="8359226" cy="5143500"/>
          </a:xfrm>
          <a:prstGeom prst="rect">
            <a:avLst/>
          </a:prstGeom>
        </p:spPr>
      </p:pic>
    </p:spTree>
    <p:extLst>
      <p:ext uri="{BB962C8B-B14F-4D97-AF65-F5344CB8AC3E}">
        <p14:creationId xmlns:p14="http://schemas.microsoft.com/office/powerpoint/2010/main" val="32664196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923134" y="4801083"/>
            <a:ext cx="5340191" cy="143886"/>
          </a:xfrm>
          <a:prstGeom prst="rect">
            <a:avLst/>
          </a:prstGeom>
        </p:spPr>
        <p:txBody>
          <a:bodyPr vert="horz" wrap="square" lIns="0" tIns="0" rIns="0" bIns="0" rtlCol="0">
            <a:spAutoFit/>
          </a:bodyPr>
          <a:lstStyle/>
          <a:p>
            <a:pPr marL="9525">
              <a:lnSpc>
                <a:spcPts val="1144"/>
              </a:lnSpc>
            </a:pPr>
            <a:r>
              <a:rPr sz="1125" spc="-8" dirty="0">
                <a:latin typeface="Calibri"/>
                <a:cs typeface="Calibri"/>
              </a:rPr>
              <a:t>Self-</a:t>
            </a:r>
            <a:r>
              <a:rPr sz="1125" dirty="0">
                <a:latin typeface="Calibri"/>
                <a:cs typeface="Calibri"/>
              </a:rPr>
              <a:t>Instruct:</a:t>
            </a:r>
            <a:r>
              <a:rPr sz="1125" spc="-30" dirty="0">
                <a:latin typeface="Calibri"/>
                <a:cs typeface="Calibri"/>
              </a:rPr>
              <a:t> </a:t>
            </a:r>
            <a:r>
              <a:rPr sz="1125" dirty="0">
                <a:latin typeface="Calibri"/>
                <a:cs typeface="Calibri"/>
              </a:rPr>
              <a:t>Aligning</a:t>
            </a:r>
            <a:r>
              <a:rPr sz="1125" spc="-15" dirty="0">
                <a:latin typeface="Calibri"/>
                <a:cs typeface="Calibri"/>
              </a:rPr>
              <a:t> </a:t>
            </a:r>
            <a:r>
              <a:rPr sz="1125" dirty="0">
                <a:latin typeface="Calibri"/>
                <a:cs typeface="Calibri"/>
              </a:rPr>
              <a:t>Language</a:t>
            </a:r>
            <a:r>
              <a:rPr sz="1125" spc="-15" dirty="0">
                <a:latin typeface="Calibri"/>
                <a:cs typeface="Calibri"/>
              </a:rPr>
              <a:t> </a:t>
            </a:r>
            <a:r>
              <a:rPr sz="1125" dirty="0">
                <a:latin typeface="Calibri"/>
                <a:cs typeface="Calibri"/>
              </a:rPr>
              <a:t>Models</a:t>
            </a:r>
            <a:r>
              <a:rPr sz="1125" spc="-15" dirty="0">
                <a:latin typeface="Calibri"/>
                <a:cs typeface="Calibri"/>
              </a:rPr>
              <a:t> </a:t>
            </a:r>
            <a:r>
              <a:rPr sz="1125" dirty="0">
                <a:latin typeface="Calibri"/>
                <a:cs typeface="Calibri"/>
              </a:rPr>
              <a:t>with</a:t>
            </a:r>
            <a:r>
              <a:rPr sz="1125" spc="-15" dirty="0">
                <a:latin typeface="Calibri"/>
                <a:cs typeface="Calibri"/>
              </a:rPr>
              <a:t> </a:t>
            </a:r>
            <a:r>
              <a:rPr sz="1125" spc="-8" dirty="0">
                <a:latin typeface="Calibri"/>
                <a:cs typeface="Calibri"/>
              </a:rPr>
              <a:t>Self-</a:t>
            </a:r>
            <a:r>
              <a:rPr sz="1125" dirty="0">
                <a:latin typeface="Calibri"/>
                <a:cs typeface="Calibri"/>
              </a:rPr>
              <a:t>Generated</a:t>
            </a:r>
            <a:r>
              <a:rPr sz="1125" spc="-15" dirty="0">
                <a:latin typeface="Calibri"/>
                <a:cs typeface="Calibri"/>
              </a:rPr>
              <a:t> </a:t>
            </a:r>
            <a:r>
              <a:rPr sz="1125" dirty="0">
                <a:latin typeface="Calibri"/>
                <a:cs typeface="Calibri"/>
              </a:rPr>
              <a:t>Instructions</a:t>
            </a:r>
            <a:r>
              <a:rPr sz="1125" spc="-15" dirty="0">
                <a:latin typeface="Calibri"/>
                <a:cs typeface="Calibri"/>
              </a:rPr>
              <a:t> </a:t>
            </a:r>
            <a:r>
              <a:rPr sz="1125" dirty="0">
                <a:latin typeface="Calibri"/>
                <a:cs typeface="Calibri"/>
              </a:rPr>
              <a:t>(Wang</a:t>
            </a:r>
            <a:r>
              <a:rPr sz="1125" spc="-15" dirty="0">
                <a:latin typeface="Calibri"/>
                <a:cs typeface="Calibri"/>
              </a:rPr>
              <a:t> </a:t>
            </a:r>
            <a:r>
              <a:rPr sz="1125" dirty="0">
                <a:latin typeface="Calibri"/>
                <a:cs typeface="Calibri"/>
              </a:rPr>
              <a:t>et</a:t>
            </a:r>
            <a:r>
              <a:rPr sz="1125" spc="-15" dirty="0">
                <a:latin typeface="Calibri"/>
                <a:cs typeface="Calibri"/>
              </a:rPr>
              <a:t> </a:t>
            </a:r>
            <a:r>
              <a:rPr sz="1125" dirty="0">
                <a:latin typeface="Calibri"/>
                <a:cs typeface="Calibri"/>
              </a:rPr>
              <a:t>al.,</a:t>
            </a:r>
            <a:r>
              <a:rPr sz="1125" spc="-15" dirty="0">
                <a:latin typeface="Calibri"/>
                <a:cs typeface="Calibri"/>
              </a:rPr>
              <a:t> </a:t>
            </a:r>
            <a:r>
              <a:rPr sz="1125" spc="-8" dirty="0">
                <a:latin typeface="Calibri"/>
                <a:cs typeface="Calibri"/>
              </a:rPr>
              <a:t>2023)</a:t>
            </a:r>
            <a:endParaRPr sz="1125">
              <a:latin typeface="Calibri"/>
              <a:cs typeface="Calibri"/>
            </a:endParaRPr>
          </a:p>
        </p:txBody>
      </p:sp>
      <p:sp>
        <p:nvSpPr>
          <p:cNvPr id="2" name="object 2"/>
          <p:cNvSpPr txBox="1">
            <a:spLocks noGrp="1"/>
          </p:cNvSpPr>
          <p:nvPr>
            <p:ph type="title"/>
          </p:nvPr>
        </p:nvSpPr>
        <p:spPr>
          <a:prstGeom prst="rect">
            <a:avLst/>
          </a:prstGeom>
        </p:spPr>
        <p:txBody>
          <a:bodyPr vert="horz" wrap="square" lIns="0" tIns="126296" rIns="0" bIns="0" rtlCol="0">
            <a:spAutoFit/>
          </a:bodyPr>
          <a:lstStyle/>
          <a:p>
            <a:pPr marL="9525">
              <a:lnSpc>
                <a:spcPct val="100000"/>
              </a:lnSpc>
              <a:spcBef>
                <a:spcPts val="75"/>
              </a:spcBef>
            </a:pPr>
            <a:r>
              <a:rPr dirty="0"/>
              <a:t>Model</a:t>
            </a:r>
            <a:r>
              <a:rPr spc="-98" dirty="0"/>
              <a:t> </a:t>
            </a:r>
            <a:r>
              <a:rPr dirty="0"/>
              <a:t>generated</a:t>
            </a:r>
            <a:r>
              <a:rPr spc="-86" dirty="0"/>
              <a:t> </a:t>
            </a:r>
            <a:r>
              <a:rPr spc="-8" dirty="0"/>
              <a:t>instructions</a:t>
            </a:r>
          </a:p>
        </p:txBody>
      </p:sp>
      <p:sp>
        <p:nvSpPr>
          <p:cNvPr id="6" name="Text Placeholder 5">
            <a:extLst>
              <a:ext uri="{FF2B5EF4-FFF2-40B4-BE49-F238E27FC236}">
                <a16:creationId xmlns:a16="http://schemas.microsoft.com/office/drawing/2014/main" id="{432188B7-813B-4C48-B783-7798276489F3}"/>
              </a:ext>
            </a:extLst>
          </p:cNvPr>
          <p:cNvSpPr>
            <a:spLocks noGrp="1"/>
          </p:cNvSpPr>
          <p:nvPr>
            <p:ph type="body" sz="quarter" idx="16"/>
          </p:nvPr>
        </p:nvSpPr>
        <p:spPr/>
        <p:txBody>
          <a:bodyPr/>
          <a:lstStyle/>
          <a:p>
            <a:endParaRPr lang="en-US"/>
          </a:p>
        </p:txBody>
      </p:sp>
      <p:sp>
        <p:nvSpPr>
          <p:cNvPr id="5" name="object 5"/>
          <p:cNvSpPr txBox="1">
            <a:spLocks noGrp="1"/>
          </p:cNvSpPr>
          <p:nvPr>
            <p:ph type="sldNum" sz="quarter" idx="4294967295"/>
          </p:nvPr>
        </p:nvSpPr>
        <p:spPr>
          <a:xfrm>
            <a:off x="8901113" y="6451600"/>
            <a:ext cx="242887"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119</a:t>
            </a:fld>
            <a:endParaRPr spc="-19" dirty="0"/>
          </a:p>
        </p:txBody>
      </p:sp>
      <p:sp>
        <p:nvSpPr>
          <p:cNvPr id="3" name="object 3"/>
          <p:cNvSpPr txBox="1"/>
          <p:nvPr/>
        </p:nvSpPr>
        <p:spPr>
          <a:xfrm>
            <a:off x="653414" y="1325596"/>
            <a:ext cx="7688580" cy="2401138"/>
          </a:xfrm>
          <a:prstGeom prst="rect">
            <a:avLst/>
          </a:prstGeom>
        </p:spPr>
        <p:txBody>
          <a:bodyPr vert="horz" wrap="square" lIns="0" tIns="38576" rIns="0" bIns="0" rtlCol="0">
            <a:spAutoFit/>
          </a:bodyPr>
          <a:lstStyle/>
          <a:p>
            <a:pPr marL="180975" marR="3810" indent="-171450">
              <a:lnSpc>
                <a:spcPts val="2340"/>
              </a:lnSpc>
              <a:spcBef>
                <a:spcPts val="304"/>
              </a:spcBef>
              <a:buFont typeface="Arial MT"/>
              <a:buChar char="•"/>
              <a:tabLst>
                <a:tab pos="180975" algn="l"/>
              </a:tabLst>
            </a:pPr>
            <a:r>
              <a:rPr sz="2100" dirty="0">
                <a:latin typeface="Calibri"/>
                <a:cs typeface="Calibri"/>
              </a:rPr>
              <a:t>Similar</a:t>
            </a:r>
            <a:r>
              <a:rPr sz="2100" spc="-34" dirty="0">
                <a:latin typeface="Calibri"/>
                <a:cs typeface="Calibri"/>
              </a:rPr>
              <a:t> </a:t>
            </a:r>
            <a:r>
              <a:rPr sz="2100" dirty="0">
                <a:latin typeface="Calibri"/>
                <a:cs typeface="Calibri"/>
              </a:rPr>
              <a:t>to</a:t>
            </a:r>
            <a:r>
              <a:rPr sz="2100" spc="-26" dirty="0">
                <a:latin typeface="Calibri"/>
                <a:cs typeface="Calibri"/>
              </a:rPr>
              <a:t> </a:t>
            </a:r>
            <a:r>
              <a:rPr sz="2100" dirty="0">
                <a:latin typeface="Calibri"/>
                <a:cs typeface="Calibri"/>
              </a:rPr>
              <a:t>Unnatural</a:t>
            </a:r>
            <a:r>
              <a:rPr sz="2100" spc="-26" dirty="0">
                <a:latin typeface="Calibri"/>
                <a:cs typeface="Calibri"/>
              </a:rPr>
              <a:t> </a:t>
            </a:r>
            <a:r>
              <a:rPr sz="2100" dirty="0">
                <a:latin typeface="Calibri"/>
                <a:cs typeface="Calibri"/>
              </a:rPr>
              <a:t>Instructions,</a:t>
            </a:r>
            <a:r>
              <a:rPr sz="2100" spc="-23" dirty="0">
                <a:latin typeface="Calibri"/>
                <a:cs typeface="Calibri"/>
              </a:rPr>
              <a:t> </a:t>
            </a:r>
            <a:r>
              <a:rPr sz="2100" dirty="0">
                <a:latin typeface="Calibri"/>
                <a:cs typeface="Calibri"/>
              </a:rPr>
              <a:t>uses</a:t>
            </a:r>
            <a:r>
              <a:rPr sz="2100" spc="-26" dirty="0">
                <a:latin typeface="Calibri"/>
                <a:cs typeface="Calibri"/>
              </a:rPr>
              <a:t> </a:t>
            </a:r>
            <a:r>
              <a:rPr sz="2100" dirty="0">
                <a:latin typeface="Calibri"/>
                <a:cs typeface="Calibri"/>
              </a:rPr>
              <a:t>instructGPT</a:t>
            </a:r>
            <a:r>
              <a:rPr sz="2100" spc="-26" dirty="0">
                <a:latin typeface="Calibri"/>
                <a:cs typeface="Calibri"/>
              </a:rPr>
              <a:t> </a:t>
            </a:r>
            <a:r>
              <a:rPr sz="2100" dirty="0">
                <a:latin typeface="Calibri"/>
                <a:cs typeface="Calibri"/>
              </a:rPr>
              <a:t>model</a:t>
            </a:r>
            <a:r>
              <a:rPr sz="2100" spc="-26" dirty="0">
                <a:latin typeface="Calibri"/>
                <a:cs typeface="Calibri"/>
              </a:rPr>
              <a:t> </a:t>
            </a:r>
            <a:r>
              <a:rPr sz="2100" dirty="0">
                <a:latin typeface="Calibri"/>
                <a:cs typeface="Calibri"/>
              </a:rPr>
              <a:t>to</a:t>
            </a:r>
            <a:r>
              <a:rPr sz="2100" spc="-23" dirty="0">
                <a:latin typeface="Calibri"/>
                <a:cs typeface="Calibri"/>
              </a:rPr>
              <a:t> </a:t>
            </a:r>
            <a:r>
              <a:rPr sz="2100" spc="-15" dirty="0">
                <a:latin typeface="Calibri"/>
                <a:cs typeface="Calibri"/>
              </a:rPr>
              <a:t>generate </a:t>
            </a:r>
            <a:r>
              <a:rPr sz="2100" spc="-8" dirty="0">
                <a:latin typeface="Calibri"/>
                <a:cs typeface="Calibri"/>
              </a:rPr>
              <a:t>instructions</a:t>
            </a:r>
            <a:endParaRPr sz="2100">
              <a:latin typeface="Calibri"/>
              <a:cs typeface="Calibri"/>
            </a:endParaRPr>
          </a:p>
          <a:p>
            <a:pPr marL="180975" indent="-171450">
              <a:spcBef>
                <a:spcPts val="521"/>
              </a:spcBef>
              <a:buFont typeface="Arial MT"/>
              <a:buChar char="•"/>
              <a:tabLst>
                <a:tab pos="180975" algn="l"/>
              </a:tabLst>
            </a:pPr>
            <a:r>
              <a:rPr sz="2100" dirty="0">
                <a:latin typeface="Calibri"/>
                <a:cs typeface="Calibri"/>
              </a:rPr>
              <a:t>The</a:t>
            </a:r>
            <a:r>
              <a:rPr sz="2100" spc="-30" dirty="0">
                <a:latin typeface="Calibri"/>
                <a:cs typeface="Calibri"/>
              </a:rPr>
              <a:t> </a:t>
            </a:r>
            <a:r>
              <a:rPr sz="2100" dirty="0">
                <a:latin typeface="Calibri"/>
                <a:cs typeface="Calibri"/>
              </a:rPr>
              <a:t>generation</a:t>
            </a:r>
            <a:r>
              <a:rPr sz="2100" spc="-23" dirty="0">
                <a:latin typeface="Calibri"/>
                <a:cs typeface="Calibri"/>
              </a:rPr>
              <a:t> </a:t>
            </a:r>
            <a:r>
              <a:rPr sz="2100" dirty="0">
                <a:latin typeface="Calibri"/>
                <a:cs typeface="Calibri"/>
              </a:rPr>
              <a:t>is</a:t>
            </a:r>
            <a:r>
              <a:rPr sz="2100" spc="-23" dirty="0">
                <a:latin typeface="Calibri"/>
                <a:cs typeface="Calibri"/>
              </a:rPr>
              <a:t> </a:t>
            </a:r>
            <a:r>
              <a:rPr sz="2100" dirty="0">
                <a:latin typeface="Calibri"/>
                <a:cs typeface="Calibri"/>
              </a:rPr>
              <a:t>prompted</a:t>
            </a:r>
            <a:r>
              <a:rPr sz="2100" spc="-19" dirty="0">
                <a:latin typeface="Calibri"/>
                <a:cs typeface="Calibri"/>
              </a:rPr>
              <a:t> </a:t>
            </a:r>
            <a:r>
              <a:rPr sz="2100" dirty="0">
                <a:latin typeface="Calibri"/>
                <a:cs typeface="Calibri"/>
              </a:rPr>
              <a:t>using</a:t>
            </a:r>
            <a:r>
              <a:rPr sz="2100" spc="-23" dirty="0">
                <a:latin typeface="Calibri"/>
                <a:cs typeface="Calibri"/>
              </a:rPr>
              <a:t> </a:t>
            </a:r>
            <a:r>
              <a:rPr sz="2100" dirty="0">
                <a:latin typeface="Calibri"/>
                <a:cs typeface="Calibri"/>
              </a:rPr>
              <a:t>a</a:t>
            </a:r>
            <a:r>
              <a:rPr sz="2100" spc="-23" dirty="0">
                <a:latin typeface="Calibri"/>
                <a:cs typeface="Calibri"/>
              </a:rPr>
              <a:t> </a:t>
            </a:r>
            <a:r>
              <a:rPr sz="2100" dirty="0">
                <a:latin typeface="Calibri"/>
                <a:cs typeface="Calibri"/>
              </a:rPr>
              <a:t>set</a:t>
            </a:r>
            <a:r>
              <a:rPr sz="2100" spc="-19" dirty="0">
                <a:latin typeface="Calibri"/>
                <a:cs typeface="Calibri"/>
              </a:rPr>
              <a:t> </a:t>
            </a:r>
            <a:r>
              <a:rPr sz="2100" dirty="0">
                <a:latin typeface="Calibri"/>
                <a:cs typeface="Calibri"/>
              </a:rPr>
              <a:t>of</a:t>
            </a:r>
            <a:r>
              <a:rPr sz="2100" spc="-23" dirty="0">
                <a:latin typeface="Calibri"/>
                <a:cs typeface="Calibri"/>
              </a:rPr>
              <a:t> </a:t>
            </a:r>
            <a:r>
              <a:rPr sz="2100" dirty="0">
                <a:latin typeface="Calibri"/>
                <a:cs typeface="Calibri"/>
              </a:rPr>
              <a:t>seed</a:t>
            </a:r>
            <a:r>
              <a:rPr sz="2100" spc="-23" dirty="0">
                <a:latin typeface="Calibri"/>
                <a:cs typeface="Calibri"/>
              </a:rPr>
              <a:t> </a:t>
            </a:r>
            <a:r>
              <a:rPr sz="2100" dirty="0">
                <a:latin typeface="Calibri"/>
                <a:cs typeface="Calibri"/>
              </a:rPr>
              <a:t>task</a:t>
            </a:r>
            <a:r>
              <a:rPr sz="2100" spc="-19" dirty="0">
                <a:latin typeface="Calibri"/>
                <a:cs typeface="Calibri"/>
              </a:rPr>
              <a:t> </a:t>
            </a:r>
            <a:r>
              <a:rPr sz="2100" spc="-8" dirty="0">
                <a:latin typeface="Calibri"/>
                <a:cs typeface="Calibri"/>
              </a:rPr>
              <a:t>examples</a:t>
            </a:r>
            <a:endParaRPr sz="2100">
              <a:latin typeface="Calibri"/>
              <a:cs typeface="Calibri"/>
            </a:endParaRPr>
          </a:p>
          <a:p>
            <a:pPr marL="180975" marR="799148" indent="-171450">
              <a:lnSpc>
                <a:spcPts val="2340"/>
              </a:lnSpc>
              <a:spcBef>
                <a:spcPts val="803"/>
              </a:spcBef>
              <a:buFont typeface="Arial MT"/>
              <a:buChar char="•"/>
              <a:tabLst>
                <a:tab pos="180975" algn="l"/>
              </a:tabLst>
            </a:pPr>
            <a:r>
              <a:rPr sz="2100" dirty="0">
                <a:latin typeface="Calibri"/>
                <a:cs typeface="Calibri"/>
              </a:rPr>
              <a:t>First</a:t>
            </a:r>
            <a:r>
              <a:rPr sz="2100" spc="-30" dirty="0">
                <a:latin typeface="Calibri"/>
                <a:cs typeface="Calibri"/>
              </a:rPr>
              <a:t> </a:t>
            </a:r>
            <a:r>
              <a:rPr sz="2100" dirty="0">
                <a:latin typeface="Calibri"/>
                <a:cs typeface="Calibri"/>
              </a:rPr>
              <a:t>generates</a:t>
            </a:r>
            <a:r>
              <a:rPr sz="2100" spc="-30" dirty="0">
                <a:latin typeface="Calibri"/>
                <a:cs typeface="Calibri"/>
              </a:rPr>
              <a:t> </a:t>
            </a:r>
            <a:r>
              <a:rPr sz="2100" dirty="0">
                <a:latin typeface="Calibri"/>
                <a:cs typeface="Calibri"/>
              </a:rPr>
              <a:t>the</a:t>
            </a:r>
            <a:r>
              <a:rPr sz="2100" spc="-30" dirty="0">
                <a:latin typeface="Calibri"/>
                <a:cs typeface="Calibri"/>
              </a:rPr>
              <a:t> </a:t>
            </a:r>
            <a:r>
              <a:rPr sz="2100" dirty="0">
                <a:latin typeface="Calibri"/>
                <a:cs typeface="Calibri"/>
              </a:rPr>
              <a:t>instruction,</a:t>
            </a:r>
            <a:r>
              <a:rPr sz="2100" spc="-30" dirty="0">
                <a:latin typeface="Calibri"/>
                <a:cs typeface="Calibri"/>
              </a:rPr>
              <a:t> </a:t>
            </a:r>
            <a:r>
              <a:rPr sz="2100" dirty="0">
                <a:latin typeface="Calibri"/>
                <a:cs typeface="Calibri"/>
              </a:rPr>
              <a:t>then</a:t>
            </a:r>
            <a:r>
              <a:rPr sz="2100" spc="-30" dirty="0">
                <a:latin typeface="Calibri"/>
                <a:cs typeface="Calibri"/>
              </a:rPr>
              <a:t> </a:t>
            </a:r>
            <a:r>
              <a:rPr sz="2100" dirty="0">
                <a:latin typeface="Calibri"/>
                <a:cs typeface="Calibri"/>
              </a:rPr>
              <a:t>the</a:t>
            </a:r>
            <a:r>
              <a:rPr sz="2100" spc="-30" dirty="0">
                <a:latin typeface="Calibri"/>
                <a:cs typeface="Calibri"/>
              </a:rPr>
              <a:t> </a:t>
            </a:r>
            <a:r>
              <a:rPr sz="2100" dirty="0">
                <a:latin typeface="Calibri"/>
                <a:cs typeface="Calibri"/>
              </a:rPr>
              <a:t>input</a:t>
            </a:r>
            <a:r>
              <a:rPr sz="2100" spc="-30" dirty="0">
                <a:latin typeface="Calibri"/>
                <a:cs typeface="Calibri"/>
              </a:rPr>
              <a:t> </a:t>
            </a:r>
            <a:r>
              <a:rPr sz="2100" dirty="0">
                <a:latin typeface="Calibri"/>
                <a:cs typeface="Calibri"/>
              </a:rPr>
              <a:t>(conditioned</a:t>
            </a:r>
            <a:r>
              <a:rPr sz="2100" spc="-30" dirty="0">
                <a:latin typeface="Calibri"/>
                <a:cs typeface="Calibri"/>
              </a:rPr>
              <a:t> </a:t>
            </a:r>
            <a:r>
              <a:rPr sz="2100" spc="-19" dirty="0">
                <a:latin typeface="Calibri"/>
                <a:cs typeface="Calibri"/>
              </a:rPr>
              <a:t>on </a:t>
            </a:r>
            <a:r>
              <a:rPr sz="2100" dirty="0">
                <a:latin typeface="Calibri"/>
                <a:cs typeface="Calibri"/>
              </a:rPr>
              <a:t>instruction),</a:t>
            </a:r>
            <a:r>
              <a:rPr sz="2100" spc="-19" dirty="0">
                <a:latin typeface="Calibri"/>
                <a:cs typeface="Calibri"/>
              </a:rPr>
              <a:t> </a:t>
            </a:r>
            <a:r>
              <a:rPr sz="2100" dirty="0">
                <a:latin typeface="Calibri"/>
                <a:cs typeface="Calibri"/>
              </a:rPr>
              <a:t>and</a:t>
            </a:r>
            <a:r>
              <a:rPr sz="2100" spc="-8" dirty="0">
                <a:latin typeface="Calibri"/>
                <a:cs typeface="Calibri"/>
              </a:rPr>
              <a:t> </a:t>
            </a:r>
            <a:r>
              <a:rPr sz="2100" dirty="0">
                <a:latin typeface="Calibri"/>
                <a:cs typeface="Calibri"/>
              </a:rPr>
              <a:t>then</a:t>
            </a:r>
            <a:r>
              <a:rPr sz="2100" spc="-11" dirty="0">
                <a:latin typeface="Calibri"/>
                <a:cs typeface="Calibri"/>
              </a:rPr>
              <a:t> </a:t>
            </a:r>
            <a:r>
              <a:rPr sz="2100" dirty="0">
                <a:latin typeface="Calibri"/>
                <a:cs typeface="Calibri"/>
              </a:rPr>
              <a:t>the</a:t>
            </a:r>
            <a:r>
              <a:rPr sz="2100" spc="-8" dirty="0">
                <a:latin typeface="Calibri"/>
                <a:cs typeface="Calibri"/>
              </a:rPr>
              <a:t> output.</a:t>
            </a:r>
            <a:endParaRPr sz="2100">
              <a:latin typeface="Calibri"/>
              <a:cs typeface="Calibri"/>
            </a:endParaRPr>
          </a:p>
          <a:p>
            <a:pPr marL="180975" marR="186214" indent="-171450">
              <a:lnSpc>
                <a:spcPts val="2340"/>
              </a:lnSpc>
              <a:spcBef>
                <a:spcPts val="750"/>
              </a:spcBef>
              <a:buFont typeface="Arial MT"/>
              <a:buChar char="•"/>
              <a:tabLst>
                <a:tab pos="180975" algn="l"/>
              </a:tabLst>
            </a:pPr>
            <a:r>
              <a:rPr sz="2100" dirty="0">
                <a:latin typeface="Calibri"/>
                <a:cs typeface="Calibri"/>
              </a:rPr>
              <a:t>The</a:t>
            </a:r>
            <a:r>
              <a:rPr sz="2100" spc="-41" dirty="0">
                <a:latin typeface="Calibri"/>
                <a:cs typeface="Calibri"/>
              </a:rPr>
              <a:t> </a:t>
            </a:r>
            <a:r>
              <a:rPr sz="2100" dirty="0">
                <a:latin typeface="Calibri"/>
                <a:cs typeface="Calibri"/>
              </a:rPr>
              <a:t>generated</a:t>
            </a:r>
            <a:r>
              <a:rPr sz="2100" spc="-38" dirty="0">
                <a:latin typeface="Calibri"/>
                <a:cs typeface="Calibri"/>
              </a:rPr>
              <a:t> </a:t>
            </a:r>
            <a:r>
              <a:rPr sz="2100" dirty="0">
                <a:latin typeface="Calibri"/>
                <a:cs typeface="Calibri"/>
              </a:rPr>
              <a:t>instructions</a:t>
            </a:r>
            <a:r>
              <a:rPr sz="2100" spc="-38" dirty="0">
                <a:latin typeface="Calibri"/>
                <a:cs typeface="Calibri"/>
              </a:rPr>
              <a:t> </a:t>
            </a:r>
            <a:r>
              <a:rPr sz="2100" dirty="0">
                <a:latin typeface="Calibri"/>
                <a:cs typeface="Calibri"/>
              </a:rPr>
              <a:t>are</a:t>
            </a:r>
            <a:r>
              <a:rPr sz="2100" spc="-38" dirty="0">
                <a:latin typeface="Calibri"/>
                <a:cs typeface="Calibri"/>
              </a:rPr>
              <a:t> </a:t>
            </a:r>
            <a:r>
              <a:rPr sz="2100" dirty="0">
                <a:latin typeface="Calibri"/>
                <a:cs typeface="Calibri"/>
              </a:rPr>
              <a:t>mostly</a:t>
            </a:r>
            <a:r>
              <a:rPr sz="2100" spc="-41" dirty="0">
                <a:latin typeface="Calibri"/>
                <a:cs typeface="Calibri"/>
              </a:rPr>
              <a:t> </a:t>
            </a:r>
            <a:r>
              <a:rPr sz="2100" dirty="0">
                <a:latin typeface="Calibri"/>
                <a:cs typeface="Calibri"/>
              </a:rPr>
              <a:t>valid,</a:t>
            </a:r>
            <a:r>
              <a:rPr sz="2100" spc="-38" dirty="0">
                <a:latin typeface="Calibri"/>
                <a:cs typeface="Calibri"/>
              </a:rPr>
              <a:t> </a:t>
            </a:r>
            <a:r>
              <a:rPr sz="2100" dirty="0">
                <a:latin typeface="Calibri"/>
                <a:cs typeface="Calibri"/>
              </a:rPr>
              <a:t>however</a:t>
            </a:r>
            <a:r>
              <a:rPr sz="2100" spc="-38" dirty="0">
                <a:latin typeface="Calibri"/>
                <a:cs typeface="Calibri"/>
              </a:rPr>
              <a:t> </a:t>
            </a:r>
            <a:r>
              <a:rPr sz="2100" dirty="0">
                <a:latin typeface="Calibri"/>
                <a:cs typeface="Calibri"/>
              </a:rPr>
              <a:t>the</a:t>
            </a:r>
            <a:r>
              <a:rPr sz="2100" spc="-38" dirty="0">
                <a:latin typeface="Calibri"/>
                <a:cs typeface="Calibri"/>
              </a:rPr>
              <a:t> </a:t>
            </a:r>
            <a:r>
              <a:rPr sz="2100" spc="-15" dirty="0">
                <a:latin typeface="Calibri"/>
                <a:cs typeface="Calibri"/>
              </a:rPr>
              <a:t>generated </a:t>
            </a:r>
            <a:r>
              <a:rPr sz="2100" dirty="0">
                <a:latin typeface="Calibri"/>
                <a:cs typeface="Calibri"/>
              </a:rPr>
              <a:t>outputs</a:t>
            </a:r>
            <a:r>
              <a:rPr sz="2100" spc="-23" dirty="0">
                <a:latin typeface="Calibri"/>
                <a:cs typeface="Calibri"/>
              </a:rPr>
              <a:t> </a:t>
            </a:r>
            <a:r>
              <a:rPr sz="2100" dirty="0">
                <a:latin typeface="Calibri"/>
                <a:cs typeface="Calibri"/>
              </a:rPr>
              <a:t>are</a:t>
            </a:r>
            <a:r>
              <a:rPr sz="2100" spc="-23" dirty="0">
                <a:latin typeface="Calibri"/>
                <a:cs typeface="Calibri"/>
              </a:rPr>
              <a:t> </a:t>
            </a:r>
            <a:r>
              <a:rPr sz="2100" dirty="0">
                <a:latin typeface="Calibri"/>
                <a:cs typeface="Calibri"/>
              </a:rPr>
              <a:t>often</a:t>
            </a:r>
            <a:r>
              <a:rPr sz="2100" spc="-19" dirty="0">
                <a:latin typeface="Calibri"/>
                <a:cs typeface="Calibri"/>
              </a:rPr>
              <a:t> </a:t>
            </a:r>
            <a:r>
              <a:rPr sz="2100" spc="-8" dirty="0">
                <a:latin typeface="Calibri"/>
                <a:cs typeface="Calibri"/>
              </a:rPr>
              <a:t>noisy.</a:t>
            </a:r>
            <a:endParaRPr sz="2100">
              <a:latin typeface="Calibri"/>
              <a:cs typeface="Calibri"/>
            </a:endParaRPr>
          </a:p>
        </p:txBody>
      </p:sp>
    </p:spTree>
    <p:extLst>
      <p:ext uri="{BB962C8B-B14F-4D97-AF65-F5344CB8AC3E}">
        <p14:creationId xmlns:p14="http://schemas.microsoft.com/office/powerpoint/2010/main" val="189371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20D5-1005-1038-5C1B-1B5B6DEB0EE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EE931A6-905A-E092-2B9E-A3733467ECEA}"/>
              </a:ext>
            </a:extLst>
          </p:cNvPr>
          <p:cNvSpPr>
            <a:spLocks noGrp="1"/>
          </p:cNvSpPr>
          <p:nvPr>
            <p:ph type="body" sz="quarter" idx="16"/>
          </p:nvPr>
        </p:nvSpPr>
        <p:spPr/>
        <p:txBody>
          <a:bodyPr/>
          <a:lstStyle/>
          <a:p>
            <a:r>
              <a:rPr lang="en-US" dirty="0"/>
              <a:t>TODO: I think there is more here that we can discuss about … alignment: </a:t>
            </a:r>
          </a:p>
          <a:p>
            <a:r>
              <a:rPr lang="en-US" dirty="0" err="1"/>
              <a:t>Sturat</a:t>
            </a:r>
            <a:r>
              <a:rPr lang="en-US" dirty="0"/>
              <a:t> Russel’s book </a:t>
            </a:r>
          </a:p>
          <a:p>
            <a:r>
              <a:rPr lang="en-US" dirty="0"/>
              <a:t>The Alignment Problem book </a:t>
            </a:r>
          </a:p>
          <a:p>
            <a:r>
              <a:rPr lang="en-US" dirty="0"/>
              <a:t>Nail clipper problem </a:t>
            </a:r>
          </a:p>
          <a:p>
            <a:r>
              <a:rPr lang="en-US" dirty="0"/>
              <a:t>Some discussion on philosophy of morality/justice might also be appropriate. </a:t>
            </a:r>
          </a:p>
          <a:p>
            <a:r>
              <a:rPr lang="en-US" dirty="0"/>
              <a:t>I can also discuss “alignment” as a concept between humans or organizations. </a:t>
            </a:r>
          </a:p>
        </p:txBody>
      </p:sp>
    </p:spTree>
    <p:extLst>
      <p:ext uri="{BB962C8B-B14F-4D97-AF65-F5344CB8AC3E}">
        <p14:creationId xmlns:p14="http://schemas.microsoft.com/office/powerpoint/2010/main" val="325106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Get humans to write ”seed” tasks ✍️ </a:t>
            </a:r>
          </a:p>
        </p:txBody>
      </p:sp>
      <p:sp>
        <p:nvSpPr>
          <p:cNvPr id="3" name="Text Placeholder 2">
            <a:extLst>
              <a:ext uri="{FF2B5EF4-FFF2-40B4-BE49-F238E27FC236}">
                <a16:creationId xmlns:a16="http://schemas.microsoft.com/office/drawing/2014/main" id="{C290C941-9860-5B2E-020D-2AE2D1AD5FDA}"/>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120</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a:t>
            </a:r>
            <a:br>
              <a:rPr lang="en-US" sz="1050" dirty="0">
                <a:solidFill>
                  <a:schemeClr val="tx1"/>
                </a:solidFill>
                <a:latin typeface="Corbel" panose="020B0503020204020204" pitchFamily="34" charset="0"/>
              </a:rPr>
            </a:br>
            <a:r>
              <a:rPr lang="en-US" sz="1050" dirty="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 </a:t>
            </a:r>
          </a:p>
        </p:txBody>
      </p:sp>
    </p:spTree>
    <p:extLst>
      <p:ext uri="{BB962C8B-B14F-4D97-AF65-F5344CB8AC3E}">
        <p14:creationId xmlns:p14="http://schemas.microsoft.com/office/powerpoint/2010/main" val="42322684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Put them your task bank 📦 </a:t>
            </a:r>
          </a:p>
        </p:txBody>
      </p:sp>
      <p:sp>
        <p:nvSpPr>
          <p:cNvPr id="3" name="Text Placeholder 2">
            <a:extLst>
              <a:ext uri="{FF2B5EF4-FFF2-40B4-BE49-F238E27FC236}">
                <a16:creationId xmlns:a16="http://schemas.microsoft.com/office/drawing/2014/main" id="{96925A62-F200-BB40-02AE-5E4D420B1AF7}"/>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121</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a:t>
            </a:r>
            <a:br>
              <a:rPr lang="en-US" sz="1050" dirty="0">
                <a:solidFill>
                  <a:schemeClr val="tx1"/>
                </a:solidFill>
                <a:latin typeface="Corbel" panose="020B0503020204020204" pitchFamily="34" charset="0"/>
              </a:rPr>
            </a:br>
            <a:r>
              <a:rPr lang="en-US" sz="1050" dirty="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762556"/>
            <a:ext cx="1325855" cy="1229095"/>
            <a:chOff x="-415195" y="2789472"/>
            <a:chExt cx="1767807" cy="1638793"/>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324145" y="2789472"/>
              <a:ext cx="1028467"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06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Sample and get LLM to expand it</a:t>
            </a:r>
          </a:p>
        </p:txBody>
      </p:sp>
      <p:sp>
        <p:nvSpPr>
          <p:cNvPr id="3" name="Text Placeholder 2">
            <a:extLst>
              <a:ext uri="{FF2B5EF4-FFF2-40B4-BE49-F238E27FC236}">
                <a16:creationId xmlns:a16="http://schemas.microsoft.com/office/drawing/2014/main" id="{3AE3806B-546E-3D2E-CE27-2FDA3F447D45}"/>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122</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976312"/>
            <a:ext cx="1385909" cy="1015339"/>
            <a:chOff x="-415195" y="3074480"/>
            <a:chExt cx="1847878" cy="1353785"/>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1EFAE8E-E00F-AA21-95DC-C386ABB8C748}"/>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9" name="Straight Arrow Connector 8">
            <a:extLst>
              <a:ext uri="{FF2B5EF4-FFF2-40B4-BE49-F238E27FC236}">
                <a16:creationId xmlns:a16="http://schemas.microsoft.com/office/drawing/2014/main" id="{DC26A61A-6150-AB6B-6254-AA66CE0A768D}"/>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D6D8856-6857-092C-173C-DED637C62E61}"/>
              </a:ext>
            </a:extLst>
          </p:cNvPr>
          <p:cNvGrpSpPr/>
          <p:nvPr/>
        </p:nvGrpSpPr>
        <p:grpSpPr>
          <a:xfrm>
            <a:off x="366584" y="2321457"/>
            <a:ext cx="678065" cy="558649"/>
            <a:chOff x="453153" y="3071524"/>
            <a:chExt cx="904086" cy="744865"/>
          </a:xfrm>
        </p:grpSpPr>
        <p:sp>
          <p:nvSpPr>
            <p:cNvPr id="20" name="Rounded Rectangle 19">
              <a:extLst>
                <a:ext uri="{FF2B5EF4-FFF2-40B4-BE49-F238E27FC236}">
                  <a16:creationId xmlns:a16="http://schemas.microsoft.com/office/drawing/2014/main" id="{0F4D5FAA-BA3A-6E5A-6472-E91862880BB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21" name="TextBox 20">
              <a:extLst>
                <a:ext uri="{FF2B5EF4-FFF2-40B4-BE49-F238E27FC236}">
                  <a16:creationId xmlns:a16="http://schemas.microsoft.com/office/drawing/2014/main" id="{19460DD1-ED22-7833-AAAA-17A32725BA92}"/>
                </a:ext>
              </a:extLst>
            </p:cNvPr>
            <p:cNvSpPr txBox="1"/>
            <p:nvPr/>
          </p:nvSpPr>
          <p:spPr>
            <a:xfrm>
              <a:off x="488780" y="3139281"/>
              <a:ext cx="868459" cy="677108"/>
            </a:xfrm>
            <a:prstGeom prst="rect">
              <a:avLst/>
            </a:prstGeom>
            <a:noFill/>
          </p:spPr>
          <p:txBody>
            <a:bodyPr wrap="square" lIns="0" rIns="0">
              <a:spAutoFit/>
            </a:bodyPr>
            <a:lstStyle/>
            <a:p>
              <a:pPr algn="ctr"/>
              <a:r>
                <a:rPr lang="en-US" sz="2700" b="1" dirty="0">
                  <a:latin typeface="Avenir Book" panose="02000503020000020003" pitchFamily="2" charset="0"/>
                </a:rPr>
                <a:t>LM</a:t>
              </a:r>
            </a:p>
          </p:txBody>
        </p:sp>
      </p:grpSp>
      <p:sp>
        <p:nvSpPr>
          <p:cNvPr id="22" name="TextBox 21">
            <a:extLst>
              <a:ext uri="{FF2B5EF4-FFF2-40B4-BE49-F238E27FC236}">
                <a16:creationId xmlns:a16="http://schemas.microsoft.com/office/drawing/2014/main" id="{BA30F9EA-37CD-C297-B231-66B1AD995E49}"/>
              </a:ext>
            </a:extLst>
          </p:cNvPr>
          <p:cNvSpPr txBox="1"/>
          <p:nvPr/>
        </p:nvSpPr>
        <p:spPr>
          <a:xfrm>
            <a:off x="915454" y="2441093"/>
            <a:ext cx="2678105" cy="253916"/>
          </a:xfrm>
          <a:prstGeom prst="rect">
            <a:avLst/>
          </a:prstGeom>
          <a:noFill/>
        </p:spPr>
        <p:txBody>
          <a:bodyPr wrap="square">
            <a:spAutoFit/>
          </a:bodyPr>
          <a:lstStyle/>
          <a:p>
            <a:pPr algn="ctr"/>
            <a:r>
              <a:rPr lang="en-US" sz="1050" dirty="0"/>
              <a:t>Pre-trained, but </a:t>
            </a:r>
            <a:r>
              <a:rPr lang="en-US" sz="1050" b="1" dirty="0">
                <a:solidFill>
                  <a:srgbClr val="C00000"/>
                </a:solidFill>
              </a:rPr>
              <a:t>not aligned yet</a:t>
            </a:r>
            <a:endParaRPr lang="en-US" sz="1050" b="1" dirty="0">
              <a:solidFill>
                <a:srgbClr val="C00000"/>
              </a:solidFill>
              <a:latin typeface="Corbel" panose="020B0503020204020204" pitchFamily="34" charset="0"/>
            </a:endParaRPr>
          </a:p>
        </p:txBody>
      </p:sp>
      <p:sp>
        <p:nvSpPr>
          <p:cNvPr id="25" name="TextBox 24">
            <a:extLst>
              <a:ext uri="{FF2B5EF4-FFF2-40B4-BE49-F238E27FC236}">
                <a16:creationId xmlns:a16="http://schemas.microsoft.com/office/drawing/2014/main" id="{C466B55D-F0C7-6E88-6A58-1459297B142D}"/>
              </a:ext>
            </a:extLst>
          </p:cNvPr>
          <p:cNvSpPr txBox="1"/>
          <p:nvPr/>
        </p:nvSpPr>
        <p:spPr>
          <a:xfrm>
            <a:off x="366584" y="2935186"/>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Create a list of 10 African countries and their capital city?</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Looking for a job, but it’s difficult for me to find one. Can you help me?</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Write a Python program that tells if a given string contains anagrams. </a:t>
            </a:r>
          </a:p>
        </p:txBody>
      </p:sp>
      <p:cxnSp>
        <p:nvCxnSpPr>
          <p:cNvPr id="32" name="Curved Connector 31">
            <a:extLst>
              <a:ext uri="{FF2B5EF4-FFF2-40B4-BE49-F238E27FC236}">
                <a16:creationId xmlns:a16="http://schemas.microsoft.com/office/drawing/2014/main" id="{1A40D431-C726-1EDE-E8ED-72F2F86E5C29}"/>
              </a:ext>
            </a:extLst>
          </p:cNvPr>
          <p:cNvCxnSpPr>
            <a:stCxn id="21" idx="1"/>
            <a:endCxn id="25" idx="1"/>
          </p:cNvCxnSpPr>
          <p:nvPr/>
        </p:nvCxnSpPr>
        <p:spPr>
          <a:xfrm rot="10800000" flipV="1">
            <a:off x="366584" y="2626191"/>
            <a:ext cx="26720" cy="701410"/>
          </a:xfrm>
          <a:prstGeom prst="curvedConnector3">
            <a:avLst>
              <a:gd name="adj1" fmla="val 955539"/>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A7947FF2-E092-AD11-A529-F32610C0636F}"/>
              </a:ext>
            </a:extLst>
          </p:cNvPr>
          <p:cNvCxnSpPr>
            <a:cxnSpLocks/>
            <a:stCxn id="8" idx="1"/>
            <a:endCxn id="21"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1CC403F-6039-BBD0-AC27-C768FD8BFABE}"/>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Tree>
    <p:extLst>
      <p:ext uri="{BB962C8B-B14F-4D97-AF65-F5344CB8AC3E}">
        <p14:creationId xmlns:p14="http://schemas.microsoft.com/office/powerpoint/2010/main" val="47614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animBg="1"/>
      <p:bldP spid="4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Get LLM to answers the new tasks</a:t>
            </a:r>
          </a:p>
        </p:txBody>
      </p:sp>
      <p:sp>
        <p:nvSpPr>
          <p:cNvPr id="10" name="Text Placeholder 9">
            <a:extLst>
              <a:ext uri="{FF2B5EF4-FFF2-40B4-BE49-F238E27FC236}">
                <a16:creationId xmlns:a16="http://schemas.microsoft.com/office/drawing/2014/main" id="{5218331F-DA3A-029A-BC0E-73AEDDCBA32C}"/>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123</a:t>
            </a:fld>
            <a:endParaRPr lang="en-US" dirty="0"/>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Task: Convert the following temperature from Celsius to Fahrenheit.</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Input: 4 °C</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Output: 39.2 °F </a:t>
            </a:r>
          </a:p>
          <a:p>
            <a:pPr marL="214313" indent="-214313">
              <a:buFont typeface="Arial" panose="020B0604020202020204" pitchFamily="34" charset="0"/>
              <a:buChar char="•"/>
            </a:pPr>
            <a:endParaRPr lang="en-US" sz="1500" dirty="0">
              <a:latin typeface="Consolas" panose="020B0609020204030204" pitchFamily="49" charset="0"/>
              <a:cs typeface="Consolas" panose="020B0609020204030204" pitchFamily="49" charset="0"/>
            </a:endParaRP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Task: Write a Python program that tells if a given string contains anagrams. </a:t>
            </a:r>
          </a:p>
        </p:txBody>
      </p:sp>
      <p:sp>
        <p:nvSpPr>
          <p:cNvPr id="14" name="TextBox 13">
            <a:extLst>
              <a:ext uri="{FF2B5EF4-FFF2-40B4-BE49-F238E27FC236}">
                <a16:creationId xmlns:a16="http://schemas.microsoft.com/office/drawing/2014/main" id="{F2FE621A-6EF7-9071-4D7E-54F030345A8C}"/>
              </a:ext>
            </a:extLst>
          </p:cNvPr>
          <p:cNvSpPr txBox="1"/>
          <p:nvPr/>
        </p:nvSpPr>
        <p:spPr>
          <a:xfrm>
            <a:off x="366584" y="2921490"/>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Input: -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Output: </a:t>
            </a:r>
            <a:br>
              <a:rPr lang="en-US" sz="1500" dirty="0">
                <a:latin typeface="Consolas" panose="020B0609020204030204" pitchFamily="49" charset="0"/>
                <a:cs typeface="Consolas" panose="020B0609020204030204" pitchFamily="49" charset="0"/>
              </a:rPr>
            </a:br>
            <a:r>
              <a:rPr lang="en-US" sz="1500" dirty="0">
                <a:latin typeface="Consolas" panose="020B0609020204030204" pitchFamily="49" charset="0"/>
                <a:cs typeface="Consolas" panose="020B0609020204030204" pitchFamily="49" charset="0"/>
              </a:rPr>
              <a:t>    def </a:t>
            </a:r>
            <a:r>
              <a:rPr lang="en-US" sz="1500" dirty="0" err="1">
                <a:latin typeface="Consolas" panose="020B0609020204030204" pitchFamily="49" charset="0"/>
                <a:cs typeface="Consolas" panose="020B0609020204030204" pitchFamily="49" charset="0"/>
              </a:rPr>
              <a:t>isAnagram</a:t>
            </a:r>
            <a:r>
              <a:rPr lang="en-US" sz="1500" dirty="0">
                <a:latin typeface="Consolas" panose="020B0609020204030204" pitchFamily="49" charset="0"/>
                <a:cs typeface="Consolas" panose="020B0609020204030204" pitchFamily="49" charset="0"/>
              </a:rPr>
              <a:t>(str1, str2): ...</a:t>
            </a:r>
          </a:p>
        </p:txBody>
      </p:sp>
      <p:grpSp>
        <p:nvGrpSpPr>
          <p:cNvPr id="7" name="Group 6">
            <a:extLst>
              <a:ext uri="{FF2B5EF4-FFF2-40B4-BE49-F238E27FC236}">
                <a16:creationId xmlns:a16="http://schemas.microsoft.com/office/drawing/2014/main" id="{6043E6FA-7C83-82C0-637F-DD65EB0CFDDF}"/>
              </a:ext>
            </a:extLst>
          </p:cNvPr>
          <p:cNvGrpSpPr/>
          <p:nvPr/>
        </p:nvGrpSpPr>
        <p:grpSpPr>
          <a:xfrm>
            <a:off x="366584" y="2321457"/>
            <a:ext cx="678065" cy="558649"/>
            <a:chOff x="453153" y="3071524"/>
            <a:chExt cx="904086" cy="744865"/>
          </a:xfrm>
        </p:grpSpPr>
        <p:sp>
          <p:nvSpPr>
            <p:cNvPr id="9" name="Rounded Rectangle 8">
              <a:extLst>
                <a:ext uri="{FF2B5EF4-FFF2-40B4-BE49-F238E27FC236}">
                  <a16:creationId xmlns:a16="http://schemas.microsoft.com/office/drawing/2014/main" id="{559D85F7-ABAB-F8C9-BD08-4C9B8146FFA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13" name="TextBox 12">
              <a:extLst>
                <a:ext uri="{FF2B5EF4-FFF2-40B4-BE49-F238E27FC236}">
                  <a16:creationId xmlns:a16="http://schemas.microsoft.com/office/drawing/2014/main" id="{A6C725F2-A390-A913-8DF5-4DF705906929}"/>
                </a:ext>
              </a:extLst>
            </p:cNvPr>
            <p:cNvSpPr txBox="1"/>
            <p:nvPr/>
          </p:nvSpPr>
          <p:spPr>
            <a:xfrm>
              <a:off x="488780" y="3139281"/>
              <a:ext cx="868459" cy="677108"/>
            </a:xfrm>
            <a:prstGeom prst="rect">
              <a:avLst/>
            </a:prstGeom>
            <a:noFill/>
          </p:spPr>
          <p:txBody>
            <a:bodyPr wrap="square" lIns="0" rIns="0">
              <a:spAutoFit/>
            </a:bodyPr>
            <a:lstStyle/>
            <a:p>
              <a:pPr algn="ctr"/>
              <a:r>
                <a:rPr lang="en-US" sz="2700" b="1" dirty="0">
                  <a:latin typeface="Avenir Book" panose="02000503020000020003" pitchFamily="2" charset="0"/>
                </a:rPr>
                <a:t>LM</a:t>
              </a:r>
            </a:p>
          </p:txBody>
        </p:sp>
      </p:grpSp>
      <p:sp>
        <p:nvSpPr>
          <p:cNvPr id="16" name="TextBox 15">
            <a:extLst>
              <a:ext uri="{FF2B5EF4-FFF2-40B4-BE49-F238E27FC236}">
                <a16:creationId xmlns:a16="http://schemas.microsoft.com/office/drawing/2014/main" id="{25E3E0B6-A2AD-2AB5-A86D-FD3022BFB0CA}"/>
              </a:ext>
            </a:extLst>
          </p:cNvPr>
          <p:cNvSpPr txBox="1"/>
          <p:nvPr/>
        </p:nvSpPr>
        <p:spPr>
          <a:xfrm>
            <a:off x="915454" y="2441093"/>
            <a:ext cx="2678105" cy="253916"/>
          </a:xfrm>
          <a:prstGeom prst="rect">
            <a:avLst/>
          </a:prstGeom>
          <a:noFill/>
        </p:spPr>
        <p:txBody>
          <a:bodyPr wrap="square">
            <a:spAutoFit/>
          </a:bodyPr>
          <a:lstStyle/>
          <a:p>
            <a:pPr algn="ctr"/>
            <a:r>
              <a:rPr lang="en-US" sz="1050" dirty="0"/>
              <a:t>Pre-trained, but </a:t>
            </a:r>
            <a:r>
              <a:rPr lang="en-US" sz="1050" b="1" dirty="0">
                <a:solidFill>
                  <a:srgbClr val="C00000"/>
                </a:solidFill>
              </a:rPr>
              <a:t>not aligned yet</a:t>
            </a:r>
            <a:endParaRPr lang="en-US" sz="1050" b="1" dirty="0">
              <a:solidFill>
                <a:srgbClr val="C00000"/>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E23F078-4769-930D-91F2-538A57F00CE7}"/>
              </a:ext>
            </a:extLst>
          </p:cNvPr>
          <p:cNvCxnSpPr>
            <a:stCxn id="13" idx="1"/>
          </p:cNvCxnSpPr>
          <p:nvPr/>
        </p:nvCxnSpPr>
        <p:spPr>
          <a:xfrm rot="10800000" flipV="1">
            <a:off x="366588" y="2626190"/>
            <a:ext cx="26716" cy="689869"/>
          </a:xfrm>
          <a:prstGeom prst="curved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699E30E-A502-E217-EE51-253566EC699C}"/>
              </a:ext>
            </a:extLst>
          </p:cNvPr>
          <p:cNvCxnSpPr>
            <a:cxnSpLocks/>
            <a:stCxn id="8" idx="1"/>
            <a:endCxn id="13"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pic>
        <p:nvPicPr>
          <p:cNvPr id="3" name="Google Shape;346;p52">
            <a:extLst>
              <a:ext uri="{FF2B5EF4-FFF2-40B4-BE49-F238E27FC236}">
                <a16:creationId xmlns:a16="http://schemas.microsoft.com/office/drawing/2014/main" id="{FE3278B3-77EF-9E70-8818-4CB06D1E060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5" name="TextBox 4">
            <a:extLst>
              <a:ext uri="{FF2B5EF4-FFF2-40B4-BE49-F238E27FC236}">
                <a16:creationId xmlns:a16="http://schemas.microsoft.com/office/drawing/2014/main" id="{E1CE0788-16F7-4CBB-8C0D-8B3CB7076E60}"/>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6" name="Group 5">
            <a:extLst>
              <a:ext uri="{FF2B5EF4-FFF2-40B4-BE49-F238E27FC236}">
                <a16:creationId xmlns:a16="http://schemas.microsoft.com/office/drawing/2014/main" id="{06E00310-EB2E-239D-714F-75FDE06D3C47}"/>
              </a:ext>
            </a:extLst>
          </p:cNvPr>
          <p:cNvGrpSpPr/>
          <p:nvPr/>
        </p:nvGrpSpPr>
        <p:grpSpPr>
          <a:xfrm>
            <a:off x="1199701" y="3976312"/>
            <a:ext cx="1385909" cy="1015339"/>
            <a:chOff x="-415195" y="3074480"/>
            <a:chExt cx="1847878" cy="1353785"/>
          </a:xfrm>
        </p:grpSpPr>
        <p:pic>
          <p:nvPicPr>
            <p:cNvPr id="11" name="Google Shape;346;p52">
              <a:extLst>
                <a:ext uri="{FF2B5EF4-FFF2-40B4-BE49-F238E27FC236}">
                  <a16:creationId xmlns:a16="http://schemas.microsoft.com/office/drawing/2014/main" id="{96E4DB37-F67C-8304-2B57-8D8ACDD40EB6}"/>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2" name="TextBox 11">
              <a:extLst>
                <a:ext uri="{FF2B5EF4-FFF2-40B4-BE49-F238E27FC236}">
                  <a16:creationId xmlns:a16="http://schemas.microsoft.com/office/drawing/2014/main" id="{4DC1A379-84E1-A0A1-9D2C-0CF730374620}"/>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8DB96ABF-507B-67B4-CA0A-5117B6063D6A}"/>
                </a:ext>
              </a:extLst>
            </p:cNvPr>
            <p:cNvCxnSpPr>
              <a:cxnSpLocks/>
              <a:stCxn id="3" idx="3"/>
              <a:endCxn id="11"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2D306DC6-AD34-3CA4-E100-19356E462A8F}"/>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20" name="Straight Arrow Connector 19">
            <a:extLst>
              <a:ext uri="{FF2B5EF4-FFF2-40B4-BE49-F238E27FC236}">
                <a16:creationId xmlns:a16="http://schemas.microsoft.com/office/drawing/2014/main" id="{9353B1D1-C24D-60B2-BC29-C675D8DCE40A}"/>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1C6525-DF17-B949-7049-A7D259C63692}"/>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2" name="TextBox 21">
            <a:extLst>
              <a:ext uri="{FF2B5EF4-FFF2-40B4-BE49-F238E27FC236}">
                <a16:creationId xmlns:a16="http://schemas.microsoft.com/office/drawing/2014/main" id="{2FCF792C-5837-8340-4C6A-27E8419310B9}"/>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23" name="Straight Arrow Connector 22">
            <a:extLst>
              <a:ext uri="{FF2B5EF4-FFF2-40B4-BE49-F238E27FC236}">
                <a16:creationId xmlns:a16="http://schemas.microsoft.com/office/drawing/2014/main" id="{E1C8A4E5-EE97-8809-45D4-6A1BFCE0A2D7}"/>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29D6F9-107B-5325-4FB0-4B8B979B2C2F}"/>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Tree>
    <p:extLst>
      <p:ext uri="{BB962C8B-B14F-4D97-AF65-F5344CB8AC3E}">
        <p14:creationId xmlns:p14="http://schemas.microsoft.com/office/powerpoint/2010/main" val="36540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P spid="2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Filter tasks</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dirty="0"/>
              <a:t>Drop tasks if LM assigns </a:t>
            </a:r>
            <a:r>
              <a:rPr lang="en-US" dirty="0">
                <a:solidFill>
                  <a:srgbClr val="C00000"/>
                </a:solidFill>
              </a:rPr>
              <a:t>low probability</a:t>
            </a:r>
            <a:r>
              <a:rPr lang="en-US" dirty="0"/>
              <a:t> to them. </a:t>
            </a:r>
          </a:p>
          <a:p>
            <a:pPr marL="0" indent="0">
              <a:buNone/>
            </a:pPr>
            <a:endParaRPr lang="en-US" dirty="0"/>
          </a:p>
          <a:p>
            <a:r>
              <a:rPr lang="en-US" dirty="0"/>
              <a:t>Drop tasks if they have a high overlap with one of the existing tasks in the task pool.</a:t>
            </a:r>
          </a:p>
          <a:p>
            <a:pPr lvl="1"/>
            <a:r>
              <a:rPr lang="en-US" dirty="0"/>
              <a:t>Otherwise, common tasks become more common — </a:t>
            </a:r>
            <a:r>
              <a:rPr lang="en-US" dirty="0">
                <a:solidFill>
                  <a:srgbClr val="C00000"/>
                </a:solidFill>
              </a:rPr>
              <a:t>tyranny of majority</a:t>
            </a:r>
            <a:r>
              <a:rPr lang="en-US" dirty="0"/>
              <a:t>.  </a:t>
            </a:r>
          </a:p>
          <a:p>
            <a:pPr lvl="1"/>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124</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209678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fade">
                                      <p:cBhvr>
                                        <p:cTn id="12" dur="500"/>
                                        <p:tgtEl>
                                          <p:spTgt spid="3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fade">
                                      <p:cBhvr>
                                        <p:cTn id="15"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Close the loop </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dirty="0"/>
              <a:t>Add the filtered tasks to the task pool. </a:t>
            </a:r>
          </a:p>
          <a:p>
            <a:r>
              <a:rPr lang="en-US" dirty="0"/>
              <a:t>Iterate this process (generate, filter, add) until yield is near zero.</a:t>
            </a:r>
          </a:p>
          <a:p>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125</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311579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fade">
                                      <p:cBhvr>
                                        <p:cTn id="15"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 dirty="0"/>
              <a:t>Self-Instructing GPT3 (base version)</a:t>
            </a:r>
            <a:endParaRPr lang="en-US" dirty="0"/>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 b="1" dirty="0"/>
              <a:t>Generate: </a:t>
            </a:r>
          </a:p>
          <a:p>
            <a:pPr lvl="1"/>
            <a:r>
              <a:rPr lang="en" dirty="0"/>
              <a:t>GPT3 (“</a:t>
            </a:r>
            <a:r>
              <a:rPr lang="en" dirty="0" err="1"/>
              <a:t>davinci</a:t>
            </a:r>
            <a:r>
              <a:rPr lang="en" dirty="0"/>
              <a:t>” engine).</a:t>
            </a:r>
          </a:p>
          <a:p>
            <a:pPr lvl="1"/>
            <a:r>
              <a:rPr lang="en" dirty="0"/>
              <a:t>We generated 52K instructions and 82K instances.</a:t>
            </a:r>
          </a:p>
          <a:p>
            <a:pPr lvl="1"/>
            <a:r>
              <a:rPr lang="en-US" dirty="0"/>
              <a:t>API cost ~$600</a:t>
            </a:r>
          </a:p>
          <a:p>
            <a:r>
              <a:rPr lang="en-US" b="1" dirty="0"/>
              <a:t>Align: </a:t>
            </a:r>
          </a:p>
          <a:p>
            <a:pPr lvl="1"/>
            <a:r>
              <a:rPr lang="en-US" dirty="0"/>
              <a:t>We finetuned GPT3 with this data via OpenAI API (2 epochs). **</a:t>
            </a:r>
          </a:p>
          <a:p>
            <a:pPr lvl="1"/>
            <a:r>
              <a:rPr lang="en-US" dirty="0"/>
              <a:t>API cost: ~$338 for finetuning</a:t>
            </a:r>
          </a:p>
          <a:p>
            <a:pPr lvl="1"/>
            <a:endParaRPr lang="en-US" dirty="0"/>
          </a:p>
          <a:p>
            <a:pPr marL="342900" lvl="1" indent="0">
              <a:buNone/>
            </a:pPr>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126</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36486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fade">
                                      <p:cBhvr>
                                        <p:cTn id="17" dur="500"/>
                                        <p:tgtEl>
                                          <p:spTgt spid="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xEl>
                                              <p:pRg st="3" end="3"/>
                                            </p:txEl>
                                          </p:spTgt>
                                        </p:tgtEl>
                                        <p:attrNameLst>
                                          <p:attrName>style.visibility</p:attrName>
                                        </p:attrNameLst>
                                      </p:cBhvr>
                                      <p:to>
                                        <p:strVal val="visible"/>
                                      </p:to>
                                    </p:set>
                                    <p:animEffect transition="in" filter="fade">
                                      <p:cBhvr>
                                        <p:cTn id="22" dur="500"/>
                                        <p:tgtEl>
                                          <p:spTgt spid="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animEffect transition="in" filter="fade">
                                      <p:cBhvr>
                                        <p:cTn id="27" dur="500"/>
                                        <p:tgtEl>
                                          <p:spTgt spid="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xEl>
                                              <p:pRg st="5" end="5"/>
                                            </p:txEl>
                                          </p:spTgt>
                                        </p:tgtEl>
                                        <p:attrNameLst>
                                          <p:attrName>style.visibility</p:attrName>
                                        </p:attrNameLst>
                                      </p:cBhvr>
                                      <p:to>
                                        <p:strVal val="visible"/>
                                      </p:to>
                                    </p:set>
                                    <p:animEffect transition="in" filter="fade">
                                      <p:cBhvr>
                                        <p:cTn id="32" dur="500"/>
                                        <p:tgtEl>
                                          <p:spTgt spid="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xEl>
                                              <p:pRg st="6" end="6"/>
                                            </p:txEl>
                                          </p:spTgt>
                                        </p:tgtEl>
                                        <p:attrNameLst>
                                          <p:attrName>style.visibility</p:attrName>
                                        </p:attrNameLst>
                                      </p:cBhvr>
                                      <p:to>
                                        <p:strVal val="visible"/>
                                      </p:to>
                                    </p:set>
                                    <p:animEffect transition="in" filter="fade">
                                      <p:cBhvr>
                                        <p:cTn id="37" dur="500"/>
                                        <p:tgtEl>
                                          <p:spTgt spid="3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6" name="Google Shape;396;p58"/>
          <p:cNvSpPr txBox="1">
            <a:spLocks noGrp="1"/>
          </p:cNvSpPr>
          <p:nvPr>
            <p:ph type="title"/>
          </p:nvPr>
        </p:nvSpPr>
        <p:spPr>
          <a:prstGeom prst="rect">
            <a:avLst/>
          </a:prstGeom>
        </p:spPr>
        <p:txBody>
          <a:bodyPr spcFirstLastPara="1" vert="horz" wrap="square" lIns="68575" tIns="34275" rIns="68575" bIns="34275" numCol="1" anchor="ctr" anchorCtr="0" compatLnSpc="1">
            <a:prstTxWarp prst="textNoShape">
              <a:avLst/>
            </a:prstTxWarp>
            <a:normAutofit/>
          </a:bodyPr>
          <a:lstStyle/>
          <a:p>
            <a:pPr>
              <a:spcBef>
                <a:spcPts val="0"/>
              </a:spcBef>
            </a:pPr>
            <a:r>
              <a:rPr lang="en" dirty="0"/>
              <a:t>Evaluation on User-Oriented Instructions</a:t>
            </a:r>
            <a:endParaRPr dirty="0"/>
          </a:p>
        </p:txBody>
      </p:sp>
      <p:sp>
        <p:nvSpPr>
          <p:cNvPr id="2" name="Text Placeholder 1">
            <a:extLst>
              <a:ext uri="{FF2B5EF4-FFF2-40B4-BE49-F238E27FC236}">
                <a16:creationId xmlns:a16="http://schemas.microsoft.com/office/drawing/2014/main" id="{95245059-BCEE-CEB5-E6ED-64B8CB789502}"/>
              </a:ext>
            </a:extLst>
          </p:cNvPr>
          <p:cNvSpPr>
            <a:spLocks noGrp="1"/>
          </p:cNvSpPr>
          <p:nvPr>
            <p:ph type="body" sz="quarter" idx="16"/>
          </p:nvPr>
        </p:nvSpPr>
        <p:spPr/>
        <p:txBody>
          <a:bodyPr/>
          <a:lstStyle/>
          <a:p>
            <a:endParaRPr lang="en-US"/>
          </a:p>
        </p:txBody>
      </p:sp>
      <p:sp>
        <p:nvSpPr>
          <p:cNvPr id="397" name="Google Shape;397;p58"/>
          <p:cNvSpPr txBox="1">
            <a:spLocks noGrp="1"/>
          </p:cNvSpPr>
          <p:nvPr>
            <p:ph type="sldNum" sz="quarter" idx="4294967295"/>
          </p:nvPr>
        </p:nvSpPr>
        <p:spPr>
          <a:xfrm>
            <a:off x="0" y="0"/>
            <a:ext cx="0" cy="0"/>
          </a:xfrm>
          <a:prstGeom prst="rect">
            <a:avLst/>
          </a:prstGeom>
          <a:noFill/>
          <a:ln>
            <a:noFill/>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9pPr>
          </a:lstStyle>
          <a:p>
            <a:fld id="{00000000-1234-1234-1234-123412341234}" type="slidenum">
              <a:rPr lang="en" smtClean="0">
                <a:latin typeface="Avenir Book" panose="02000503020000020003" pitchFamily="2" charset="0"/>
              </a:rPr>
              <a:pPr/>
              <a:t>127</a:t>
            </a:fld>
            <a:endParaRPr dirty="0">
              <a:latin typeface="Avenir Book" panose="02000503020000020003" pitchFamily="2" charset="0"/>
            </a:endParaRPr>
          </a:p>
        </p:txBody>
      </p:sp>
      <p:pic>
        <p:nvPicPr>
          <p:cNvPr id="9" name="Google Shape;393;p58">
            <a:extLst>
              <a:ext uri="{FF2B5EF4-FFF2-40B4-BE49-F238E27FC236}">
                <a16:creationId xmlns:a16="http://schemas.microsoft.com/office/drawing/2014/main" id="{D4E1BB27-3955-84CF-686F-4F3C38EECFC4}"/>
              </a:ext>
            </a:extLst>
          </p:cNvPr>
          <p:cNvPicPr preferRelativeResize="0"/>
          <p:nvPr/>
        </p:nvPicPr>
        <p:blipFill rotWithShape="1">
          <a:blip r:embed="rId3">
            <a:alphaModFix/>
          </a:blip>
          <a:srcRect l="11128" r="10092" b="11459"/>
          <a:stretch/>
        </p:blipFill>
        <p:spPr>
          <a:xfrm>
            <a:off x="53966" y="999923"/>
            <a:ext cx="6963528" cy="481503"/>
          </a:xfrm>
          <a:prstGeom prst="rect">
            <a:avLst/>
          </a:prstGeom>
          <a:noFill/>
          <a:ln>
            <a:noFill/>
          </a:ln>
        </p:spPr>
      </p:pic>
      <p:sp>
        <p:nvSpPr>
          <p:cNvPr id="4" name="Rectangle 3">
            <a:extLst>
              <a:ext uri="{FF2B5EF4-FFF2-40B4-BE49-F238E27FC236}">
                <a16:creationId xmlns:a16="http://schemas.microsoft.com/office/drawing/2014/main" id="{DE6547DD-EA22-921A-B5F6-C34F174C38E0}"/>
              </a:ext>
            </a:extLst>
          </p:cNvPr>
          <p:cNvSpPr/>
          <p:nvPr/>
        </p:nvSpPr>
        <p:spPr>
          <a:xfrm rot="3271276">
            <a:off x="4758750" y="4387021"/>
            <a:ext cx="352369" cy="512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1" name="Group 50">
            <a:extLst>
              <a:ext uri="{FF2B5EF4-FFF2-40B4-BE49-F238E27FC236}">
                <a16:creationId xmlns:a16="http://schemas.microsoft.com/office/drawing/2014/main" id="{2B641095-AA27-2136-E76A-C25A9A9E3C27}"/>
              </a:ext>
            </a:extLst>
          </p:cNvPr>
          <p:cNvGrpSpPr>
            <a:grpSpLocks noChangeAspect="1"/>
          </p:cNvGrpSpPr>
          <p:nvPr/>
        </p:nvGrpSpPr>
        <p:grpSpPr>
          <a:xfrm>
            <a:off x="523835" y="1641510"/>
            <a:ext cx="1818389" cy="3286066"/>
            <a:chOff x="1303233" y="2495538"/>
            <a:chExt cx="2149963" cy="3671031"/>
          </a:xfrm>
        </p:grpSpPr>
        <p:pic>
          <p:nvPicPr>
            <p:cNvPr id="54" name="Google Shape;394;p58">
              <a:extLst>
                <a:ext uri="{FF2B5EF4-FFF2-40B4-BE49-F238E27FC236}">
                  <a16:creationId xmlns:a16="http://schemas.microsoft.com/office/drawing/2014/main" id="{447F13E3-F2BB-D46F-75AB-74421B468B19}"/>
                </a:ext>
              </a:extLst>
            </p:cNvPr>
            <p:cNvPicPr preferRelativeResize="0"/>
            <p:nvPr/>
          </p:nvPicPr>
          <p:blipFill rotWithShape="1">
            <a:blip r:embed="rId4">
              <a:alphaModFix/>
            </a:blip>
            <a:srcRect r="70760" b="4215"/>
            <a:stretch/>
          </p:blipFill>
          <p:spPr>
            <a:xfrm>
              <a:off x="1303233" y="2495538"/>
              <a:ext cx="1747954" cy="3671031"/>
            </a:xfrm>
            <a:prstGeom prst="rect">
              <a:avLst/>
            </a:prstGeom>
            <a:noFill/>
            <a:ln>
              <a:noFill/>
            </a:ln>
          </p:spPr>
        </p:pic>
        <p:sp>
          <p:nvSpPr>
            <p:cNvPr id="55" name="Rectangle 54">
              <a:extLst>
                <a:ext uri="{FF2B5EF4-FFF2-40B4-BE49-F238E27FC236}">
                  <a16:creationId xmlns:a16="http://schemas.microsoft.com/office/drawing/2014/main" id="{DB05D49E-3F4B-BEEA-B495-CBB93F924BFF}"/>
                </a:ext>
              </a:extLst>
            </p:cNvPr>
            <p:cNvSpPr/>
            <p:nvPr/>
          </p:nvSpPr>
          <p:spPr>
            <a:xfrm rot="3839491">
              <a:off x="2587854" y="5258074"/>
              <a:ext cx="552994" cy="1177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52" name="Google Shape;394;p58">
            <a:extLst>
              <a:ext uri="{FF2B5EF4-FFF2-40B4-BE49-F238E27FC236}">
                <a16:creationId xmlns:a16="http://schemas.microsoft.com/office/drawing/2014/main" id="{25EAD72C-42B1-A0C7-19D2-9EC13E84E3C3}"/>
              </a:ext>
            </a:extLst>
          </p:cNvPr>
          <p:cNvPicPr preferRelativeResize="0">
            <a:picLocks noChangeAspect="1"/>
          </p:cNvPicPr>
          <p:nvPr/>
        </p:nvPicPr>
        <p:blipFill rotWithShape="1">
          <a:blip r:embed="rId4">
            <a:alphaModFix/>
          </a:blip>
          <a:srcRect l="80333" b="7351"/>
          <a:stretch/>
        </p:blipFill>
        <p:spPr>
          <a:xfrm>
            <a:off x="2002213" y="1641508"/>
            <a:ext cx="994400" cy="3178491"/>
          </a:xfrm>
          <a:prstGeom prst="rect">
            <a:avLst/>
          </a:prstGeom>
          <a:noFill/>
          <a:ln>
            <a:noFill/>
          </a:ln>
        </p:spPr>
      </p:pic>
      <p:sp>
        <p:nvSpPr>
          <p:cNvPr id="56" name="Rectangle 55">
            <a:extLst>
              <a:ext uri="{FF2B5EF4-FFF2-40B4-BE49-F238E27FC236}">
                <a16:creationId xmlns:a16="http://schemas.microsoft.com/office/drawing/2014/main" id="{3AE305FE-F0DE-0483-3D4F-5E88E0AA9DF4}"/>
              </a:ext>
            </a:extLst>
          </p:cNvPr>
          <p:cNvSpPr/>
          <p:nvPr/>
        </p:nvSpPr>
        <p:spPr>
          <a:xfrm rot="3839491">
            <a:off x="4087351" y="3904455"/>
            <a:ext cx="291734" cy="115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Box 2">
            <a:extLst>
              <a:ext uri="{FF2B5EF4-FFF2-40B4-BE49-F238E27FC236}">
                <a16:creationId xmlns:a16="http://schemas.microsoft.com/office/drawing/2014/main" id="{7F6CE7B3-8B9D-4D0D-2394-B260B0B89E5F}"/>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Avenir Book" panose="02000503020000020003" pitchFamily="2" charset="0"/>
              </a:rPr>
              <a:t>[Self-Instruct: Aligning Language Model with Self-Generated Instructions, Wang et al. 2023]</a:t>
            </a:r>
            <a:endParaRPr lang="en-US" sz="1050" dirty="0">
              <a:latin typeface="Avenir Book" panose="02000503020000020003" pitchFamily="2" charset="0"/>
            </a:endParaRPr>
          </a:p>
        </p:txBody>
      </p:sp>
    </p:spTree>
    <p:extLst>
      <p:ext uri="{BB962C8B-B14F-4D97-AF65-F5344CB8AC3E}">
        <p14:creationId xmlns:p14="http://schemas.microsoft.com/office/powerpoint/2010/main" val="410451353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6" name="Google Shape;396;p58"/>
          <p:cNvSpPr txBox="1">
            <a:spLocks noGrp="1"/>
          </p:cNvSpPr>
          <p:nvPr>
            <p:ph type="title"/>
          </p:nvPr>
        </p:nvSpPr>
        <p:spPr>
          <a:prstGeom prst="rect">
            <a:avLst/>
          </a:prstGeom>
        </p:spPr>
        <p:txBody>
          <a:bodyPr spcFirstLastPara="1" vert="horz" wrap="square" lIns="68575" tIns="34275" rIns="68575" bIns="34275" numCol="1" anchor="ctr" anchorCtr="0" compatLnSpc="1">
            <a:prstTxWarp prst="textNoShape">
              <a:avLst/>
            </a:prstTxWarp>
            <a:normAutofit/>
          </a:bodyPr>
          <a:lstStyle/>
          <a:p>
            <a:pPr>
              <a:spcBef>
                <a:spcPts val="0"/>
              </a:spcBef>
            </a:pPr>
            <a:r>
              <a:rPr lang="en" dirty="0"/>
              <a:t>Evaluation on User-Oriented Instructions</a:t>
            </a:r>
            <a:endParaRPr dirty="0"/>
          </a:p>
        </p:txBody>
      </p:sp>
      <p:sp>
        <p:nvSpPr>
          <p:cNvPr id="2" name="Text Placeholder 1">
            <a:extLst>
              <a:ext uri="{FF2B5EF4-FFF2-40B4-BE49-F238E27FC236}">
                <a16:creationId xmlns:a16="http://schemas.microsoft.com/office/drawing/2014/main" id="{CA153AEF-CB7B-E46B-2B17-B6306586D65E}"/>
              </a:ext>
            </a:extLst>
          </p:cNvPr>
          <p:cNvSpPr>
            <a:spLocks noGrp="1"/>
          </p:cNvSpPr>
          <p:nvPr>
            <p:ph type="body" sz="quarter" idx="16"/>
          </p:nvPr>
        </p:nvSpPr>
        <p:spPr/>
        <p:txBody>
          <a:bodyPr/>
          <a:lstStyle/>
          <a:p>
            <a:endParaRPr lang="en-US"/>
          </a:p>
        </p:txBody>
      </p:sp>
      <p:sp>
        <p:nvSpPr>
          <p:cNvPr id="397" name="Google Shape;397;p58"/>
          <p:cNvSpPr txBox="1">
            <a:spLocks noGrp="1"/>
          </p:cNvSpPr>
          <p:nvPr>
            <p:ph type="sldNum" sz="quarter" idx="4294967295"/>
          </p:nvPr>
        </p:nvSpPr>
        <p:spPr>
          <a:xfrm>
            <a:off x="0" y="0"/>
            <a:ext cx="0" cy="0"/>
          </a:xfrm>
          <a:prstGeom prst="rect">
            <a:avLst/>
          </a:prstGeom>
          <a:noFill/>
          <a:ln>
            <a:noFill/>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9pPr>
          </a:lstStyle>
          <a:p>
            <a:fld id="{00000000-1234-1234-1234-123412341234}" type="slidenum">
              <a:rPr lang="en" smtClean="0">
                <a:latin typeface="Avenir Book" panose="02000503020000020003" pitchFamily="2" charset="0"/>
              </a:rPr>
              <a:pPr/>
              <a:t>128</a:t>
            </a:fld>
            <a:endParaRPr dirty="0">
              <a:latin typeface="Avenir Book" panose="02000503020000020003" pitchFamily="2" charset="0"/>
            </a:endParaRPr>
          </a:p>
        </p:txBody>
      </p:sp>
      <p:pic>
        <p:nvPicPr>
          <p:cNvPr id="9" name="Google Shape;393;p58">
            <a:extLst>
              <a:ext uri="{FF2B5EF4-FFF2-40B4-BE49-F238E27FC236}">
                <a16:creationId xmlns:a16="http://schemas.microsoft.com/office/drawing/2014/main" id="{D4E1BB27-3955-84CF-686F-4F3C38EECFC4}"/>
              </a:ext>
            </a:extLst>
          </p:cNvPr>
          <p:cNvPicPr preferRelativeResize="0"/>
          <p:nvPr/>
        </p:nvPicPr>
        <p:blipFill rotWithShape="1">
          <a:blip r:embed="rId3">
            <a:alphaModFix/>
          </a:blip>
          <a:srcRect l="11128" r="10092" b="11459"/>
          <a:stretch/>
        </p:blipFill>
        <p:spPr>
          <a:xfrm>
            <a:off x="53966" y="999923"/>
            <a:ext cx="6963528" cy="481503"/>
          </a:xfrm>
          <a:prstGeom prst="rect">
            <a:avLst/>
          </a:prstGeom>
          <a:noFill/>
          <a:ln>
            <a:noFill/>
          </a:ln>
        </p:spPr>
      </p:pic>
      <p:sp>
        <p:nvSpPr>
          <p:cNvPr id="4" name="Rectangle 3">
            <a:extLst>
              <a:ext uri="{FF2B5EF4-FFF2-40B4-BE49-F238E27FC236}">
                <a16:creationId xmlns:a16="http://schemas.microsoft.com/office/drawing/2014/main" id="{DE6547DD-EA22-921A-B5F6-C34F174C38E0}"/>
              </a:ext>
            </a:extLst>
          </p:cNvPr>
          <p:cNvSpPr/>
          <p:nvPr/>
        </p:nvSpPr>
        <p:spPr>
          <a:xfrm rot="3271276">
            <a:off x="4758750" y="4387021"/>
            <a:ext cx="352369" cy="512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a:extLst>
              <a:ext uri="{FF2B5EF4-FFF2-40B4-BE49-F238E27FC236}">
                <a16:creationId xmlns:a16="http://schemas.microsoft.com/office/drawing/2014/main" id="{92E875BF-1992-D020-58BC-509B1C3538A8}"/>
              </a:ext>
            </a:extLst>
          </p:cNvPr>
          <p:cNvSpPr txBox="1"/>
          <p:nvPr/>
        </p:nvSpPr>
        <p:spPr>
          <a:xfrm>
            <a:off x="6965598" y="1630022"/>
            <a:ext cx="1361927" cy="276999"/>
          </a:xfrm>
          <a:prstGeom prst="rect">
            <a:avLst/>
          </a:prstGeom>
          <a:noFill/>
        </p:spPr>
        <p:txBody>
          <a:bodyPr wrap="square">
            <a:spAutoFit/>
          </a:bodyPr>
          <a:lstStyle/>
          <a:p>
            <a:pPr algn="ctr"/>
            <a:r>
              <a:rPr lang="en-US" sz="1200" dirty="0">
                <a:solidFill>
                  <a:schemeClr val="tx1"/>
                </a:solidFill>
                <a:latin typeface="Avenir Book" panose="02000503020000020003" pitchFamily="2" charset="0"/>
              </a:rPr>
              <a:t>LM pretraining</a:t>
            </a:r>
          </a:p>
        </p:txBody>
      </p:sp>
      <p:sp>
        <p:nvSpPr>
          <p:cNvPr id="7" name="TextBox 6">
            <a:extLst>
              <a:ext uri="{FF2B5EF4-FFF2-40B4-BE49-F238E27FC236}">
                <a16:creationId xmlns:a16="http://schemas.microsoft.com/office/drawing/2014/main" id="{81A8E521-16D0-220D-BF16-DA9D97C6EF71}"/>
              </a:ext>
            </a:extLst>
          </p:cNvPr>
          <p:cNvSpPr txBox="1"/>
          <p:nvPr/>
        </p:nvSpPr>
        <p:spPr>
          <a:xfrm>
            <a:off x="6764203" y="2126443"/>
            <a:ext cx="1764716" cy="276999"/>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Avenir Book" panose="02000503020000020003" pitchFamily="2" charset="0"/>
              </a:rPr>
              <a:t>vanilla GPT3 (</a:t>
            </a:r>
            <a:r>
              <a:rPr lang="en-US" sz="1200" dirty="0" err="1">
                <a:solidFill>
                  <a:schemeClr val="tx1"/>
                </a:solidFill>
                <a:latin typeface="Consolas" panose="020B0609020204030204" pitchFamily="49" charset="0"/>
                <a:cs typeface="Consolas" panose="020B0609020204030204" pitchFamily="49" charset="0"/>
              </a:rPr>
              <a:t>davinci</a:t>
            </a:r>
            <a:r>
              <a:rPr lang="en-US" sz="1200" dirty="0">
                <a:solidFill>
                  <a:schemeClr val="tx1"/>
                </a:solidFill>
                <a:latin typeface="Avenir Book" panose="02000503020000020003" pitchFamily="2" charset="0"/>
              </a:rPr>
              <a:t>)</a:t>
            </a:r>
          </a:p>
        </p:txBody>
      </p:sp>
      <p:sp>
        <p:nvSpPr>
          <p:cNvPr id="8" name="TextBox 7">
            <a:extLst>
              <a:ext uri="{FF2B5EF4-FFF2-40B4-BE49-F238E27FC236}">
                <a16:creationId xmlns:a16="http://schemas.microsoft.com/office/drawing/2014/main" id="{35C2744D-3F4D-E267-4A96-8319810011E0}"/>
              </a:ext>
            </a:extLst>
          </p:cNvPr>
          <p:cNvSpPr txBox="1"/>
          <p:nvPr/>
        </p:nvSpPr>
        <p:spPr>
          <a:xfrm>
            <a:off x="6593293" y="2731779"/>
            <a:ext cx="2112531" cy="46166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Avenir Book" panose="02000503020000020003" pitchFamily="2" charset="0"/>
              </a:rPr>
              <a:t>GPT3-instruct (</a:t>
            </a:r>
            <a:r>
              <a:rPr lang="en-US" sz="1200" dirty="0">
                <a:solidFill>
                  <a:schemeClr val="tx1"/>
                </a:solidFill>
                <a:latin typeface="Consolas" panose="020B0609020204030204" pitchFamily="49" charset="0"/>
                <a:cs typeface="Consolas" panose="020B0609020204030204" pitchFamily="49" charset="0"/>
              </a:rPr>
              <a:t>davinci</a:t>
            </a:r>
            <a:r>
              <a:rPr lang="en-US" sz="1200" dirty="0">
                <a:latin typeface="Consolas" panose="020B0609020204030204" pitchFamily="49" charset="0"/>
                <a:cs typeface="Consolas" panose="020B0609020204030204" pitchFamily="49" charset="0"/>
              </a:rPr>
              <a:t>-001</a:t>
            </a:r>
            <a:r>
              <a:rPr lang="en-US" sz="1200" dirty="0">
                <a:latin typeface="Avenir Book" panose="02000503020000020003" pitchFamily="2" charset="0"/>
              </a:rPr>
              <a:t>)</a:t>
            </a:r>
            <a:endParaRPr lang="en-US" sz="1200" dirty="0">
              <a:solidFill>
                <a:schemeClr val="tx1"/>
              </a:solidFill>
              <a:latin typeface="Avenir Book" panose="02000503020000020003" pitchFamily="2" charset="0"/>
            </a:endParaRPr>
          </a:p>
        </p:txBody>
      </p:sp>
      <p:cxnSp>
        <p:nvCxnSpPr>
          <p:cNvPr id="10" name="Straight Arrow Connector 9">
            <a:extLst>
              <a:ext uri="{FF2B5EF4-FFF2-40B4-BE49-F238E27FC236}">
                <a16:creationId xmlns:a16="http://schemas.microsoft.com/office/drawing/2014/main" id="{1577C6F4-219A-1D76-2EFB-45DDB5CAE821}"/>
              </a:ext>
            </a:extLst>
          </p:cNvPr>
          <p:cNvCxnSpPr>
            <a:cxnSpLocks/>
            <a:stCxn id="6" idx="2"/>
            <a:endCxn id="7" idx="0"/>
          </p:cNvCxnSpPr>
          <p:nvPr/>
        </p:nvCxnSpPr>
        <p:spPr>
          <a:xfrm flipH="1">
            <a:off x="7646561" y="1907021"/>
            <a:ext cx="1" cy="21942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C26D14-3A57-7884-A1EC-7D4A51302DD2}"/>
              </a:ext>
            </a:extLst>
          </p:cNvPr>
          <p:cNvSpPr txBox="1"/>
          <p:nvPr/>
        </p:nvSpPr>
        <p:spPr>
          <a:xfrm>
            <a:off x="7603952" y="2415067"/>
            <a:ext cx="1361927" cy="276999"/>
          </a:xfrm>
          <a:prstGeom prst="rect">
            <a:avLst/>
          </a:prstGeom>
          <a:noFill/>
        </p:spPr>
        <p:txBody>
          <a:bodyPr wrap="square">
            <a:spAutoFit/>
          </a:bodyPr>
          <a:lstStyle/>
          <a:p>
            <a:pPr algn="ctr"/>
            <a:r>
              <a:rPr lang="en-US" sz="1200">
                <a:latin typeface="Avenir Book" panose="02000503020000020003" pitchFamily="2" charset="0"/>
              </a:rPr>
              <a:t>+ i</a:t>
            </a:r>
            <a:r>
              <a:rPr lang="en-US" sz="1200">
                <a:solidFill>
                  <a:schemeClr val="tx1"/>
                </a:solidFill>
                <a:latin typeface="Avenir Book" panose="02000503020000020003" pitchFamily="2" charset="0"/>
              </a:rPr>
              <a:t>nstruct-tuning</a:t>
            </a:r>
            <a:endParaRPr lang="en-US" sz="1200" dirty="0">
              <a:solidFill>
                <a:schemeClr val="tx1"/>
              </a:solidFill>
              <a:latin typeface="Avenir Book" panose="02000503020000020003" pitchFamily="2" charset="0"/>
            </a:endParaRPr>
          </a:p>
        </p:txBody>
      </p:sp>
      <p:cxnSp>
        <p:nvCxnSpPr>
          <p:cNvPr id="20" name="Straight Arrow Connector 19">
            <a:extLst>
              <a:ext uri="{FF2B5EF4-FFF2-40B4-BE49-F238E27FC236}">
                <a16:creationId xmlns:a16="http://schemas.microsoft.com/office/drawing/2014/main" id="{B7FEC9BD-A87E-437D-0CFB-AE45B627F4E9}"/>
              </a:ext>
            </a:extLst>
          </p:cNvPr>
          <p:cNvCxnSpPr>
            <a:cxnSpLocks/>
            <a:stCxn id="7" idx="2"/>
            <a:endCxn id="8" idx="0"/>
          </p:cNvCxnSpPr>
          <p:nvPr/>
        </p:nvCxnSpPr>
        <p:spPr>
          <a:xfrm>
            <a:off x="7646561" y="2403442"/>
            <a:ext cx="2998" cy="32833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B641095-AA27-2136-E76A-C25A9A9E3C27}"/>
              </a:ext>
            </a:extLst>
          </p:cNvPr>
          <p:cNvGrpSpPr>
            <a:grpSpLocks noChangeAspect="1"/>
          </p:cNvGrpSpPr>
          <p:nvPr/>
        </p:nvGrpSpPr>
        <p:grpSpPr>
          <a:xfrm>
            <a:off x="523835" y="1641510"/>
            <a:ext cx="1818389" cy="3286066"/>
            <a:chOff x="1303233" y="2495538"/>
            <a:chExt cx="2149963" cy="3671031"/>
          </a:xfrm>
        </p:grpSpPr>
        <p:pic>
          <p:nvPicPr>
            <p:cNvPr id="54" name="Google Shape;394;p58">
              <a:extLst>
                <a:ext uri="{FF2B5EF4-FFF2-40B4-BE49-F238E27FC236}">
                  <a16:creationId xmlns:a16="http://schemas.microsoft.com/office/drawing/2014/main" id="{447F13E3-F2BB-D46F-75AB-74421B468B19}"/>
                </a:ext>
              </a:extLst>
            </p:cNvPr>
            <p:cNvPicPr preferRelativeResize="0"/>
            <p:nvPr/>
          </p:nvPicPr>
          <p:blipFill rotWithShape="1">
            <a:blip r:embed="rId4">
              <a:alphaModFix/>
            </a:blip>
            <a:srcRect r="70760" b="4215"/>
            <a:stretch/>
          </p:blipFill>
          <p:spPr>
            <a:xfrm>
              <a:off x="1303233" y="2495538"/>
              <a:ext cx="1747954" cy="3671031"/>
            </a:xfrm>
            <a:prstGeom prst="rect">
              <a:avLst/>
            </a:prstGeom>
            <a:noFill/>
            <a:ln>
              <a:noFill/>
            </a:ln>
          </p:spPr>
        </p:pic>
        <p:sp>
          <p:nvSpPr>
            <p:cNvPr id="55" name="Rectangle 54">
              <a:extLst>
                <a:ext uri="{FF2B5EF4-FFF2-40B4-BE49-F238E27FC236}">
                  <a16:creationId xmlns:a16="http://schemas.microsoft.com/office/drawing/2014/main" id="{DB05D49E-3F4B-BEEA-B495-CBB93F924BFF}"/>
                </a:ext>
              </a:extLst>
            </p:cNvPr>
            <p:cNvSpPr/>
            <p:nvPr/>
          </p:nvSpPr>
          <p:spPr>
            <a:xfrm rot="3839491">
              <a:off x="2587854" y="5258074"/>
              <a:ext cx="552994" cy="1177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52" name="Google Shape;394;p58">
            <a:extLst>
              <a:ext uri="{FF2B5EF4-FFF2-40B4-BE49-F238E27FC236}">
                <a16:creationId xmlns:a16="http://schemas.microsoft.com/office/drawing/2014/main" id="{25EAD72C-42B1-A0C7-19D2-9EC13E84E3C3}"/>
              </a:ext>
            </a:extLst>
          </p:cNvPr>
          <p:cNvPicPr preferRelativeResize="0">
            <a:picLocks noChangeAspect="1"/>
          </p:cNvPicPr>
          <p:nvPr/>
        </p:nvPicPr>
        <p:blipFill rotWithShape="1">
          <a:blip r:embed="rId4">
            <a:alphaModFix/>
          </a:blip>
          <a:srcRect l="80333" b="7351"/>
          <a:stretch/>
        </p:blipFill>
        <p:spPr>
          <a:xfrm>
            <a:off x="2002213" y="1641508"/>
            <a:ext cx="994400" cy="3178491"/>
          </a:xfrm>
          <a:prstGeom prst="rect">
            <a:avLst/>
          </a:prstGeom>
          <a:noFill/>
          <a:ln>
            <a:noFill/>
          </a:ln>
        </p:spPr>
      </p:pic>
      <p:pic>
        <p:nvPicPr>
          <p:cNvPr id="53" name="Google Shape;395;p58">
            <a:extLst>
              <a:ext uri="{FF2B5EF4-FFF2-40B4-BE49-F238E27FC236}">
                <a16:creationId xmlns:a16="http://schemas.microsoft.com/office/drawing/2014/main" id="{D0EB54CC-7DBE-0C3C-D80A-4B902C56ECE4}"/>
              </a:ext>
            </a:extLst>
          </p:cNvPr>
          <p:cNvPicPr preferRelativeResize="0">
            <a:picLocks noChangeAspect="1"/>
          </p:cNvPicPr>
          <p:nvPr/>
        </p:nvPicPr>
        <p:blipFill rotWithShape="1">
          <a:blip r:embed="rId5">
            <a:alphaModFix/>
          </a:blip>
          <a:srcRect r="65009" b="7351"/>
          <a:stretch/>
        </p:blipFill>
        <p:spPr>
          <a:xfrm>
            <a:off x="2984529" y="1640135"/>
            <a:ext cx="1065352" cy="3178491"/>
          </a:xfrm>
          <a:prstGeom prst="rect">
            <a:avLst/>
          </a:prstGeom>
          <a:noFill/>
          <a:ln>
            <a:noFill/>
          </a:ln>
        </p:spPr>
      </p:pic>
      <p:sp>
        <p:nvSpPr>
          <p:cNvPr id="56" name="Rectangle 55">
            <a:extLst>
              <a:ext uri="{FF2B5EF4-FFF2-40B4-BE49-F238E27FC236}">
                <a16:creationId xmlns:a16="http://schemas.microsoft.com/office/drawing/2014/main" id="{3AE305FE-F0DE-0483-3D4F-5E88E0AA9DF4}"/>
              </a:ext>
            </a:extLst>
          </p:cNvPr>
          <p:cNvSpPr/>
          <p:nvPr/>
        </p:nvSpPr>
        <p:spPr>
          <a:xfrm rot="3839491">
            <a:off x="4087351" y="3904455"/>
            <a:ext cx="291734" cy="115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ounded Rectangle 29">
            <a:extLst>
              <a:ext uri="{FF2B5EF4-FFF2-40B4-BE49-F238E27FC236}">
                <a16:creationId xmlns:a16="http://schemas.microsoft.com/office/drawing/2014/main" id="{BFEAA9B3-6999-31BE-1861-0ECC0606B2CA}"/>
              </a:ext>
            </a:extLst>
          </p:cNvPr>
          <p:cNvSpPr/>
          <p:nvPr/>
        </p:nvSpPr>
        <p:spPr>
          <a:xfrm>
            <a:off x="4572000" y="3482825"/>
            <a:ext cx="4393879" cy="1013966"/>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Avenir Book" panose="02000503020000020003" pitchFamily="2" charset="0"/>
                <a:cs typeface="Calibri"/>
              </a:rPr>
              <a:t>Noisy, but diverse “self-instruct” data ~ thousands of clean human-written data</a:t>
            </a:r>
            <a:endParaRPr lang="en-US" sz="1800" dirty="0">
              <a:solidFill>
                <a:schemeClr val="tx1"/>
              </a:solidFill>
              <a:latin typeface="Avenir Book" panose="02000503020000020003" pitchFamily="2" charset="0"/>
            </a:endParaRPr>
          </a:p>
        </p:txBody>
      </p:sp>
      <p:sp>
        <p:nvSpPr>
          <p:cNvPr id="3" name="TextBox 2">
            <a:extLst>
              <a:ext uri="{FF2B5EF4-FFF2-40B4-BE49-F238E27FC236}">
                <a16:creationId xmlns:a16="http://schemas.microsoft.com/office/drawing/2014/main" id="{1E35D74D-5D99-B913-37C4-960B31F7F9BF}"/>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Avenir Book" panose="02000503020000020003" pitchFamily="2" charset="0"/>
              </a:rPr>
              <a:t>[Self-Instruct: Aligning Language Model with Self-Generated Instructions, Wang et al. 2023]</a:t>
            </a:r>
            <a:endParaRPr lang="en-US" sz="1050" dirty="0">
              <a:latin typeface="Avenir Book" panose="02000503020000020003" pitchFamily="2" charset="0"/>
            </a:endParaRPr>
          </a:p>
        </p:txBody>
      </p:sp>
    </p:spTree>
    <p:extLst>
      <p:ext uri="{BB962C8B-B14F-4D97-AF65-F5344CB8AC3E}">
        <p14:creationId xmlns:p14="http://schemas.microsoft.com/office/powerpoint/2010/main" val="366071502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a:spcBef>
                <a:spcPts val="0"/>
              </a:spcBef>
            </a:pPr>
            <a:r>
              <a:rPr lang="en-US" dirty="0"/>
              <a:t>Summary Thus Far </a:t>
            </a:r>
            <a:endParaRPr dirty="0"/>
          </a:p>
        </p:txBody>
      </p:sp>
      <p:sp>
        <p:nvSpPr>
          <p:cNvPr id="420" name="Google Shape;420;p61"/>
          <p:cNvSpPr txBox="1">
            <a:spLocks noGrp="1"/>
          </p:cNvSpPr>
          <p:nvPr>
            <p:ph type="body" sz="quarter" idx="16"/>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marL="457189" indent="-342892">
              <a:lnSpc>
                <a:spcPct val="150000"/>
              </a:lnSpc>
              <a:spcBef>
                <a:spcPts val="0"/>
              </a:spcBef>
              <a:buSzPts val="1800"/>
              <a:buChar char="●"/>
            </a:pPr>
            <a:r>
              <a:rPr lang="en" sz="1800" dirty="0"/>
              <a:t>Evidence suggest that we probably can reduce the reliance on </a:t>
            </a:r>
            <a:r>
              <a:rPr lang="en" sz="1800" dirty="0">
                <a:solidFill>
                  <a:srgbClr val="C00000"/>
                </a:solidFill>
              </a:rPr>
              <a:t>human</a:t>
            </a:r>
            <a:r>
              <a:rPr lang="en" sz="1800" dirty="0"/>
              <a:t> annotations in the “alignment” stage</a:t>
            </a:r>
            <a:endParaRPr lang="en" sz="1800" dirty="0">
              <a:solidFill>
                <a:srgbClr val="00B050"/>
              </a:solidFill>
            </a:endParaRPr>
          </a:p>
          <a:p>
            <a:pPr marL="800089" lvl="1" indent="-342892">
              <a:lnSpc>
                <a:spcPct val="150000"/>
              </a:lnSpc>
              <a:spcBef>
                <a:spcPts val="0"/>
              </a:spcBef>
              <a:buSzPts val="1800"/>
              <a:buChar char="●"/>
            </a:pPr>
            <a:r>
              <a:rPr lang="en" sz="1500" dirty="0">
                <a:solidFill>
                  <a:srgbClr val="00B050"/>
                </a:solidFill>
              </a:rPr>
              <a:t>Data diversity</a:t>
            </a:r>
            <a:r>
              <a:rPr lang="en" sz="1500" dirty="0"/>
              <a:t> seems to be necessary for building successful generalist models. </a:t>
            </a:r>
            <a:br>
              <a:rPr lang="en" sz="1500" dirty="0"/>
            </a:br>
            <a:endParaRPr lang="en" dirty="0"/>
          </a:p>
          <a:p>
            <a:pPr marL="457189" indent="-342892">
              <a:lnSpc>
                <a:spcPct val="150000"/>
              </a:lnSpc>
              <a:spcBef>
                <a:spcPts val="0"/>
              </a:spcBef>
              <a:buSzPts val="1800"/>
              <a:buChar char="●"/>
            </a:pPr>
            <a:r>
              <a:rPr lang="en" sz="1800" dirty="0"/>
              <a:t>Self-Instruct: Rely on creativity induced by an LLM’s themselves. </a:t>
            </a:r>
          </a:p>
          <a:p>
            <a:pPr marL="800089" lvl="1" indent="-342892">
              <a:lnSpc>
                <a:spcPct val="150000"/>
              </a:lnSpc>
              <a:spcBef>
                <a:spcPts val="0"/>
              </a:spcBef>
              <a:buSzPts val="1800"/>
              <a:buFont typeface="Arial" panose="020B0604020202020204" pitchFamily="34" charset="0"/>
              <a:buChar char="●"/>
            </a:pPr>
            <a:r>
              <a:rPr lang="en" sz="1500" dirty="0"/>
              <a:t>Applicable to a broad range of LLMs.</a:t>
            </a:r>
            <a:endParaRPr sz="1500" dirty="0"/>
          </a:p>
          <a:p>
            <a:pPr marL="800089" lvl="1" indent="-342892">
              <a:lnSpc>
                <a:spcPct val="150000"/>
              </a:lnSpc>
              <a:spcBef>
                <a:spcPts val="0"/>
              </a:spcBef>
              <a:buSzPts val="1800"/>
              <a:buFont typeface="Arial" panose="020B0604020202020204" pitchFamily="34" charset="0"/>
              <a:buChar char="●"/>
            </a:pPr>
            <a:r>
              <a:rPr lang="en" sz="1500" dirty="0"/>
              <a:t>Several open-source models utilize “Self-Instruct” data. </a:t>
            </a:r>
          </a:p>
        </p:txBody>
      </p:sp>
      <p:sp>
        <p:nvSpPr>
          <p:cNvPr id="419" name="Google Shape;419;p61"/>
          <p:cNvSpPr txBox="1">
            <a:spLocks noGrp="1"/>
          </p:cNvSpPr>
          <p:nvPr>
            <p:ph type="sldNum" sz="quarter" idx="4294967295"/>
          </p:nvPr>
        </p:nvSpPr>
        <p:spPr>
          <a:xfrm>
            <a:off x="0" y="0"/>
            <a:ext cx="0" cy="0"/>
          </a:xfrm>
          <a:prstGeom prst="rect">
            <a:avLst/>
          </a:prstGeom>
          <a:noFill/>
          <a:ln>
            <a:noFill/>
          </a:ln>
        </p:spPr>
        <p:txBody>
          <a:bodyPr spcFirstLastPara="1" wrap="square" lIns="68569" tIns="68569" rIns="68569" bIns="68569"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latin typeface="Avenir Book" panose="02000503020000020003" pitchFamily="2" charset="0"/>
              </a:rPr>
              <a:pPr/>
              <a:t>129</a:t>
            </a:fld>
            <a:endParaRPr dirty="0">
              <a:latin typeface="Avenir Book" panose="02000503020000020003" pitchFamily="2" charset="0"/>
            </a:endParaRPr>
          </a:p>
        </p:txBody>
      </p:sp>
      <p:sp>
        <p:nvSpPr>
          <p:cNvPr id="2" name="TextBox 1">
            <a:extLst>
              <a:ext uri="{FF2B5EF4-FFF2-40B4-BE49-F238E27FC236}">
                <a16:creationId xmlns:a16="http://schemas.microsoft.com/office/drawing/2014/main" id="{8ACB4ED2-3E5A-42D0-987C-35AE7BD42C9C}"/>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latin typeface="Avenir Book" panose="02000503020000020003" pitchFamily="2" charset="0"/>
              </a:rPr>
              <a:t>(* See also concurrent work: Unnatural-Instructions [</a:t>
            </a:r>
            <a:r>
              <a:rPr lang="en-US" sz="1050" dirty="0" err="1">
                <a:latin typeface="Avenir Book" panose="02000503020000020003" pitchFamily="2" charset="0"/>
              </a:rPr>
              <a:t>Honovich</a:t>
            </a:r>
            <a:r>
              <a:rPr lang="en-US" sz="1050" dirty="0">
                <a:latin typeface="Avenir Book" panose="02000503020000020003" pitchFamily="2" charset="0"/>
              </a:rPr>
              <a:t> et al. 2022] and Self-Chat [Xu et al. 2023] )</a:t>
            </a:r>
          </a:p>
        </p:txBody>
      </p:sp>
    </p:spTree>
    <p:extLst>
      <p:ext uri="{BB962C8B-B14F-4D97-AF65-F5344CB8AC3E}">
        <p14:creationId xmlns:p14="http://schemas.microsoft.com/office/powerpoint/2010/main" val="2094576968"/>
      </p:ext>
    </p:extLst>
  </p:cSld>
  <p:clrMapOvr>
    <a:masterClrMapping/>
  </p:clrMapOvr>
  <p:transition/>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100"/>
          <p:cNvSpPr txBox="1">
            <a:spLocks noGrp="1"/>
          </p:cNvSpPr>
          <p:nvPr>
            <p:ph type="title"/>
          </p:nvPr>
        </p:nvSpPr>
        <p:spPr>
          <a:xfrm>
            <a:off x="533919" y="282048"/>
            <a:ext cx="8610081" cy="857542"/>
          </a:xfrm>
          <a:prstGeom prst="rect">
            <a:avLst/>
          </a:prstGeom>
        </p:spPr>
        <p:txBody>
          <a:bodyPr spcFirstLastPara="1" wrap="square" lIns="91425" tIns="91425" rIns="91425" bIns="91425" anchor="t" anchorCtr="0">
            <a:normAutofit fontScale="90000"/>
          </a:bodyPr>
          <a:lstStyle/>
          <a:p>
            <a:r>
              <a:rPr lang="ru" dirty="0"/>
              <a:t>Why </a:t>
            </a:r>
            <a:r>
              <a:rPr lang="en-US" dirty="0"/>
              <a:t>Computational Frameworks to Alignment?</a:t>
            </a:r>
            <a:endParaRPr dirty="0"/>
          </a:p>
        </p:txBody>
      </p:sp>
      <p:sp>
        <p:nvSpPr>
          <p:cNvPr id="1902" name="Google Shape;1902;p100"/>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buNone/>
            </a:pPr>
            <a:r>
              <a:rPr lang="ru" dirty="0"/>
              <a:t>How do you create / code a loss function for:</a:t>
            </a:r>
            <a:endParaRPr dirty="0"/>
          </a:p>
          <a:p>
            <a:pPr marL="400050" indent="-285750">
              <a:spcBef>
                <a:spcPts val="1200"/>
              </a:spcBef>
            </a:pPr>
            <a:r>
              <a:rPr lang="ru" dirty="0"/>
              <a:t>What is </a:t>
            </a:r>
            <a:r>
              <a:rPr lang="ru" i="1" dirty="0"/>
              <a:t>funny</a:t>
            </a:r>
            <a:r>
              <a:rPr lang="ru" dirty="0"/>
              <a:t>?</a:t>
            </a:r>
            <a:endParaRPr dirty="0"/>
          </a:p>
          <a:p>
            <a:pPr marL="400050" indent="-285750"/>
            <a:r>
              <a:rPr lang="ru" dirty="0"/>
              <a:t>What is </a:t>
            </a:r>
            <a:r>
              <a:rPr lang="ru" i="1" dirty="0"/>
              <a:t>ethical</a:t>
            </a:r>
            <a:r>
              <a:rPr lang="ru" dirty="0"/>
              <a:t>?</a:t>
            </a:r>
            <a:endParaRPr dirty="0"/>
          </a:p>
          <a:p>
            <a:pPr marL="400050" indent="-285750"/>
            <a:r>
              <a:rPr lang="ru" dirty="0"/>
              <a:t>What is </a:t>
            </a:r>
            <a:r>
              <a:rPr lang="ru" i="1" dirty="0"/>
              <a:t>safe</a:t>
            </a:r>
            <a:r>
              <a:rPr lang="ru" dirty="0"/>
              <a:t>?</a:t>
            </a:r>
            <a:endParaRPr dirty="0"/>
          </a:p>
        </p:txBody>
      </p:sp>
      <p:sp>
        <p:nvSpPr>
          <p:cNvPr id="1904" name="Google Shape;1904;p100"/>
          <p:cNvSpPr txBox="1"/>
          <p:nvPr/>
        </p:nvSpPr>
        <p:spPr>
          <a:xfrm>
            <a:off x="4136301" y="3592900"/>
            <a:ext cx="4408538" cy="490553"/>
          </a:xfrm>
          <a:prstGeom prst="rect">
            <a:avLst/>
          </a:prstGeom>
          <a:noFill/>
          <a:ln>
            <a:noFill/>
          </a:ln>
        </p:spPr>
        <p:txBody>
          <a:bodyPr spcFirstLastPara="1" wrap="square" lIns="91425" tIns="91425" rIns="91425" bIns="91425" anchor="t" anchorCtr="0">
            <a:spAutoFit/>
          </a:bodyPr>
          <a:lstStyle/>
          <a:p>
            <a:r>
              <a:rPr lang="ru" sz="1988"/>
              <a:t>Don’t encode it, model it!</a:t>
            </a:r>
            <a:endParaRPr sz="1988"/>
          </a:p>
        </p:txBody>
      </p:sp>
      <p:sp>
        <p:nvSpPr>
          <p:cNvPr id="2" name="TextBox 1">
            <a:extLst>
              <a:ext uri="{FF2B5EF4-FFF2-40B4-BE49-F238E27FC236}">
                <a16:creationId xmlns:a16="http://schemas.microsoft.com/office/drawing/2014/main" id="{43EF008D-6698-A4CF-C057-C2916A9D6355}"/>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10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weight of “alignment” step</a:t>
            </a:r>
          </a:p>
        </p:txBody>
      </p:sp>
      <p:sp>
        <p:nvSpPr>
          <p:cNvPr id="14" name="Content Placeholder 13">
            <a:extLst>
              <a:ext uri="{FF2B5EF4-FFF2-40B4-BE49-F238E27FC236}">
                <a16:creationId xmlns:a16="http://schemas.microsoft.com/office/drawing/2014/main" id="{50385B8E-981D-5B78-9B58-081113260BBE}"/>
              </a:ext>
            </a:extLst>
          </p:cNvPr>
          <p:cNvSpPr>
            <a:spLocks noGrp="1"/>
          </p:cNvSpPr>
          <p:nvPr>
            <p:ph type="body" sz="quarter" idx="16"/>
          </p:nvPr>
        </p:nvSpPr>
        <p:spPr/>
        <p:txBody>
          <a:bodyPr/>
          <a:lstStyle/>
          <a:p>
            <a:endParaRPr lang="en-US" dirty="0"/>
          </a:p>
          <a:p>
            <a:pPr marL="342900" lvl="1" indent="0">
              <a:buNone/>
            </a:pPr>
            <a:br>
              <a:rPr lang="en-US" dirty="0"/>
            </a:br>
            <a:br>
              <a:rPr lang="en-US" dirty="0"/>
            </a:br>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7902369F-85F6-7C66-2CAD-9588134D6637}"/>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130</a:t>
            </a:fld>
            <a:endParaRPr lang="en-US" dirty="0"/>
          </a:p>
        </p:txBody>
      </p:sp>
      <p:graphicFrame>
        <p:nvGraphicFramePr>
          <p:cNvPr id="8" name="Diagram 7">
            <a:extLst>
              <a:ext uri="{FF2B5EF4-FFF2-40B4-BE49-F238E27FC236}">
                <a16:creationId xmlns:a16="http://schemas.microsoft.com/office/drawing/2014/main" id="{F55D2B71-AB03-18D5-E40C-14E2852C94CA}"/>
              </a:ext>
            </a:extLst>
          </p:cNvPr>
          <p:cNvGraphicFramePr/>
          <p:nvPr/>
        </p:nvGraphicFramePr>
        <p:xfrm>
          <a:off x="1858617" y="1643911"/>
          <a:ext cx="5764057" cy="1124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Left-Right Arrow 6">
            <a:extLst>
              <a:ext uri="{FF2B5EF4-FFF2-40B4-BE49-F238E27FC236}">
                <a16:creationId xmlns:a16="http://schemas.microsoft.com/office/drawing/2014/main" id="{FA502ECD-0306-08F5-18D6-DA921DC6FF8D}"/>
              </a:ext>
            </a:extLst>
          </p:cNvPr>
          <p:cNvSpPr/>
          <p:nvPr/>
        </p:nvSpPr>
        <p:spPr>
          <a:xfrm>
            <a:off x="2713161" y="4217719"/>
            <a:ext cx="4001042" cy="409268"/>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10" name="TextBox 9">
            <a:extLst>
              <a:ext uri="{FF2B5EF4-FFF2-40B4-BE49-F238E27FC236}">
                <a16:creationId xmlns:a16="http://schemas.microsoft.com/office/drawing/2014/main" id="{0066E151-16EC-C0AB-16F3-327355F0A2B9}"/>
              </a:ext>
            </a:extLst>
          </p:cNvPr>
          <p:cNvSpPr txBox="1"/>
          <p:nvPr/>
        </p:nvSpPr>
        <p:spPr>
          <a:xfrm>
            <a:off x="465296" y="1193676"/>
            <a:ext cx="8300927" cy="415498"/>
          </a:xfrm>
          <a:prstGeom prst="rect">
            <a:avLst/>
          </a:prstGeom>
          <a:noFill/>
        </p:spPr>
        <p:txBody>
          <a:bodyPr wrap="square">
            <a:spAutoFit/>
          </a:bodyPr>
          <a:lstStyle/>
          <a:p>
            <a:r>
              <a:rPr lang="en-US" sz="2100" dirty="0">
                <a:latin typeface="Avenir Book" panose="02000503020000020003" pitchFamily="2" charset="0"/>
              </a:rPr>
              <a:t>Fundamentally, what is the role of post hoc alignment (</a:t>
            </a:r>
            <a:r>
              <a:rPr lang="en-US" sz="2100" dirty="0">
                <a:solidFill>
                  <a:srgbClr val="0044F9"/>
                </a:solidFill>
                <a:latin typeface="Avenir Book" panose="02000503020000020003" pitchFamily="2" charset="0"/>
              </a:rPr>
              <a:t>step #2/3</a:t>
            </a:r>
            <a:r>
              <a:rPr lang="en-US" sz="2100" dirty="0">
                <a:latin typeface="Avenir Book" panose="02000503020000020003" pitchFamily="2" charset="0"/>
              </a:rPr>
              <a:t>)?</a:t>
            </a:r>
          </a:p>
        </p:txBody>
      </p:sp>
      <p:sp>
        <p:nvSpPr>
          <p:cNvPr id="12" name="TextBox 11">
            <a:extLst>
              <a:ext uri="{FF2B5EF4-FFF2-40B4-BE49-F238E27FC236}">
                <a16:creationId xmlns:a16="http://schemas.microsoft.com/office/drawing/2014/main" id="{463B5B25-94B2-A0D2-8CA8-B13869284EAA}"/>
              </a:ext>
            </a:extLst>
          </p:cNvPr>
          <p:cNvSpPr txBox="1"/>
          <p:nvPr/>
        </p:nvSpPr>
        <p:spPr>
          <a:xfrm>
            <a:off x="6968315" y="4007644"/>
            <a:ext cx="1444906" cy="1477328"/>
          </a:xfrm>
          <a:prstGeom prst="rect">
            <a:avLst/>
          </a:prstGeom>
          <a:noFill/>
        </p:spPr>
        <p:txBody>
          <a:bodyPr wrap="square">
            <a:spAutoFit/>
          </a:bodyPr>
          <a:lstStyle/>
          <a:p>
            <a:r>
              <a:rPr lang="en-US" sz="1800" dirty="0">
                <a:solidFill>
                  <a:srgbClr val="00B050"/>
                </a:solidFill>
              </a:rPr>
              <a:t>Teaching </a:t>
            </a:r>
            <a:r>
              <a:rPr lang="en-US" sz="1800" dirty="0"/>
              <a:t>LM </a:t>
            </a:r>
            <a:br>
              <a:rPr lang="en-US" sz="1800" dirty="0"/>
            </a:br>
            <a:r>
              <a:rPr lang="en-US" sz="1800" dirty="0"/>
              <a:t>knowledge of </a:t>
            </a:r>
            <a:r>
              <a:rPr lang="en-US" sz="1800" dirty="0">
                <a:solidFill>
                  <a:srgbClr val="C00000"/>
                </a:solidFill>
              </a:rPr>
              <a:t>new </a:t>
            </a:r>
            <a:r>
              <a:rPr lang="en-US" sz="1800" dirty="0"/>
              <a:t>tasks.</a:t>
            </a:r>
          </a:p>
        </p:txBody>
      </p:sp>
      <p:sp>
        <p:nvSpPr>
          <p:cNvPr id="15" name="TextBox 14">
            <a:extLst>
              <a:ext uri="{FF2B5EF4-FFF2-40B4-BE49-F238E27FC236}">
                <a16:creationId xmlns:a16="http://schemas.microsoft.com/office/drawing/2014/main" id="{F6FABEB0-CB52-3296-0473-0A6C4283F523}"/>
              </a:ext>
            </a:extLst>
          </p:cNvPr>
          <p:cNvSpPr txBox="1"/>
          <p:nvPr/>
        </p:nvSpPr>
        <p:spPr>
          <a:xfrm>
            <a:off x="17367" y="4041478"/>
            <a:ext cx="2648404" cy="1200329"/>
          </a:xfrm>
          <a:prstGeom prst="rect">
            <a:avLst/>
          </a:prstGeom>
          <a:noFill/>
        </p:spPr>
        <p:txBody>
          <a:bodyPr wrap="square">
            <a:spAutoFit/>
          </a:bodyPr>
          <a:lstStyle/>
          <a:p>
            <a:pPr algn="r"/>
            <a:r>
              <a:rPr lang="en-US" sz="1800" dirty="0">
                <a:solidFill>
                  <a:srgbClr val="00B050"/>
                </a:solidFill>
              </a:rPr>
              <a:t>Lightly modify</a:t>
            </a:r>
            <a:r>
              <a:rPr lang="en-US" sz="1800" dirty="0"/>
              <a:t> LM so it can articulate its </a:t>
            </a:r>
            <a:r>
              <a:rPr lang="en-US" sz="1800" dirty="0">
                <a:solidFill>
                  <a:srgbClr val="C00000"/>
                </a:solidFill>
              </a:rPr>
              <a:t>existing</a:t>
            </a:r>
            <a:r>
              <a:rPr lang="en-US" sz="1800" dirty="0"/>
              <a:t> knowledge of tasks.</a:t>
            </a:r>
          </a:p>
        </p:txBody>
      </p:sp>
      <p:sp>
        <p:nvSpPr>
          <p:cNvPr id="17" name="TextBox 16">
            <a:extLst>
              <a:ext uri="{FF2B5EF4-FFF2-40B4-BE49-F238E27FC236}">
                <a16:creationId xmlns:a16="http://schemas.microsoft.com/office/drawing/2014/main" id="{68FA4F8F-A3EF-51A6-A604-C647FB56B91F}"/>
              </a:ext>
            </a:extLst>
          </p:cNvPr>
          <p:cNvSpPr txBox="1"/>
          <p:nvPr/>
        </p:nvSpPr>
        <p:spPr>
          <a:xfrm>
            <a:off x="327877" y="4895292"/>
            <a:ext cx="4573844" cy="461665"/>
          </a:xfrm>
          <a:prstGeom prst="rect">
            <a:avLst/>
          </a:prstGeom>
          <a:noFill/>
        </p:spPr>
        <p:txBody>
          <a:bodyPr wrap="square">
            <a:spAutoFit/>
          </a:bodyPr>
          <a:lstStyle/>
          <a:p>
            <a:r>
              <a:rPr lang="en-US" sz="1200" dirty="0"/>
              <a:t>(+ put guardrails for what it can articulate) </a:t>
            </a:r>
            <a:br>
              <a:rPr lang="en-US" sz="1200" dirty="0"/>
            </a:br>
            <a:endParaRPr lang="en-US" sz="1200" dirty="0"/>
          </a:p>
        </p:txBody>
      </p:sp>
    </p:spTree>
    <p:extLst>
      <p:ext uri="{BB962C8B-B14F-4D97-AF65-F5344CB8AC3E}">
        <p14:creationId xmlns:p14="http://schemas.microsoft.com/office/powerpoint/2010/main" val="32272327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Implications for </a:t>
            </a:r>
            <a:r>
              <a:rPr lang="en-US" dirty="0">
                <a:solidFill>
                  <a:srgbClr val="C00000"/>
                </a:solidFill>
              </a:rPr>
              <a:t>how to invest</a:t>
            </a:r>
            <a:endParaRPr lang="en-US" dirty="0"/>
          </a:p>
        </p:txBody>
      </p:sp>
      <p:sp>
        <p:nvSpPr>
          <p:cNvPr id="14" name="Content Placeholder 13">
            <a:extLst>
              <a:ext uri="{FF2B5EF4-FFF2-40B4-BE49-F238E27FC236}">
                <a16:creationId xmlns:a16="http://schemas.microsoft.com/office/drawing/2014/main" id="{50385B8E-981D-5B78-9B58-081113260BBE}"/>
              </a:ext>
            </a:extLst>
          </p:cNvPr>
          <p:cNvSpPr>
            <a:spLocks noGrp="1"/>
          </p:cNvSpPr>
          <p:nvPr>
            <p:ph type="body" sz="quarter" idx="16"/>
          </p:nvPr>
        </p:nvSpPr>
        <p:spPr/>
        <p:txBody>
          <a:bodyPr/>
          <a:lstStyle/>
          <a:p>
            <a:endParaRPr lang="en-US" dirty="0"/>
          </a:p>
          <a:p>
            <a:pPr marL="342900" lvl="1" indent="0">
              <a:buNone/>
            </a:pPr>
            <a:br>
              <a:rPr lang="en-US" dirty="0"/>
            </a:br>
            <a:br>
              <a:rPr lang="en-US" dirty="0"/>
            </a:br>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7902369F-85F6-7C66-2CAD-9588134D6637}"/>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131</a:t>
            </a:fld>
            <a:endParaRPr lang="en-US" dirty="0"/>
          </a:p>
        </p:txBody>
      </p:sp>
      <p:graphicFrame>
        <p:nvGraphicFramePr>
          <p:cNvPr id="8" name="Diagram 7">
            <a:extLst>
              <a:ext uri="{FF2B5EF4-FFF2-40B4-BE49-F238E27FC236}">
                <a16:creationId xmlns:a16="http://schemas.microsoft.com/office/drawing/2014/main" id="{F55D2B71-AB03-18D5-E40C-14E2852C94CA}"/>
              </a:ext>
            </a:extLst>
          </p:cNvPr>
          <p:cNvGraphicFramePr/>
          <p:nvPr/>
        </p:nvGraphicFramePr>
        <p:xfrm>
          <a:off x="1858617" y="1643911"/>
          <a:ext cx="5764057" cy="1124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Left-Right Arrow 6">
            <a:extLst>
              <a:ext uri="{FF2B5EF4-FFF2-40B4-BE49-F238E27FC236}">
                <a16:creationId xmlns:a16="http://schemas.microsoft.com/office/drawing/2014/main" id="{FA502ECD-0306-08F5-18D6-DA921DC6FF8D}"/>
              </a:ext>
            </a:extLst>
          </p:cNvPr>
          <p:cNvSpPr/>
          <p:nvPr/>
        </p:nvSpPr>
        <p:spPr>
          <a:xfrm>
            <a:off x="2713161" y="4217719"/>
            <a:ext cx="4001042" cy="409268"/>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10" name="TextBox 9">
            <a:extLst>
              <a:ext uri="{FF2B5EF4-FFF2-40B4-BE49-F238E27FC236}">
                <a16:creationId xmlns:a16="http://schemas.microsoft.com/office/drawing/2014/main" id="{0066E151-16EC-C0AB-16F3-327355F0A2B9}"/>
              </a:ext>
            </a:extLst>
          </p:cNvPr>
          <p:cNvSpPr txBox="1"/>
          <p:nvPr/>
        </p:nvSpPr>
        <p:spPr>
          <a:xfrm>
            <a:off x="465296" y="1193676"/>
            <a:ext cx="8300927" cy="415498"/>
          </a:xfrm>
          <a:prstGeom prst="rect">
            <a:avLst/>
          </a:prstGeom>
          <a:noFill/>
        </p:spPr>
        <p:txBody>
          <a:bodyPr wrap="square">
            <a:spAutoFit/>
          </a:bodyPr>
          <a:lstStyle/>
          <a:p>
            <a:r>
              <a:rPr lang="en-US" sz="2100" dirty="0">
                <a:latin typeface="Avenir Book" panose="02000503020000020003" pitchFamily="2" charset="0"/>
              </a:rPr>
              <a:t>Fundamentally, what is the role of post hoc alignment (</a:t>
            </a:r>
            <a:r>
              <a:rPr lang="en-US" sz="2100" dirty="0">
                <a:solidFill>
                  <a:srgbClr val="0044F9"/>
                </a:solidFill>
                <a:latin typeface="Avenir Book" panose="02000503020000020003" pitchFamily="2" charset="0"/>
              </a:rPr>
              <a:t>step #2/3</a:t>
            </a:r>
            <a:r>
              <a:rPr lang="en-US" sz="2100" dirty="0">
                <a:latin typeface="Avenir Book" panose="02000503020000020003" pitchFamily="2" charset="0"/>
              </a:rPr>
              <a:t>)?</a:t>
            </a:r>
          </a:p>
        </p:txBody>
      </p:sp>
      <p:sp>
        <p:nvSpPr>
          <p:cNvPr id="12" name="TextBox 11">
            <a:extLst>
              <a:ext uri="{FF2B5EF4-FFF2-40B4-BE49-F238E27FC236}">
                <a16:creationId xmlns:a16="http://schemas.microsoft.com/office/drawing/2014/main" id="{463B5B25-94B2-A0D2-8CA8-B13869284EAA}"/>
              </a:ext>
            </a:extLst>
          </p:cNvPr>
          <p:cNvSpPr txBox="1"/>
          <p:nvPr/>
        </p:nvSpPr>
        <p:spPr>
          <a:xfrm>
            <a:off x="6968315" y="4007644"/>
            <a:ext cx="1444906" cy="1477328"/>
          </a:xfrm>
          <a:prstGeom prst="rect">
            <a:avLst/>
          </a:prstGeom>
          <a:noFill/>
        </p:spPr>
        <p:txBody>
          <a:bodyPr wrap="square">
            <a:spAutoFit/>
          </a:bodyPr>
          <a:lstStyle/>
          <a:p>
            <a:r>
              <a:rPr lang="en-US" sz="1800" dirty="0">
                <a:solidFill>
                  <a:srgbClr val="00B050"/>
                </a:solidFill>
              </a:rPr>
              <a:t>Teaching </a:t>
            </a:r>
            <a:r>
              <a:rPr lang="en-US" sz="1800" dirty="0"/>
              <a:t>LM </a:t>
            </a:r>
            <a:br>
              <a:rPr lang="en-US" sz="1800" dirty="0"/>
            </a:br>
            <a:r>
              <a:rPr lang="en-US" sz="1800" dirty="0"/>
              <a:t>knowledge of </a:t>
            </a:r>
            <a:r>
              <a:rPr lang="en-US" sz="1800" dirty="0">
                <a:solidFill>
                  <a:srgbClr val="C00000"/>
                </a:solidFill>
              </a:rPr>
              <a:t>new </a:t>
            </a:r>
            <a:r>
              <a:rPr lang="en-US" sz="1800" dirty="0"/>
              <a:t>tasks.</a:t>
            </a:r>
          </a:p>
        </p:txBody>
      </p:sp>
      <p:sp>
        <p:nvSpPr>
          <p:cNvPr id="15" name="TextBox 14">
            <a:extLst>
              <a:ext uri="{FF2B5EF4-FFF2-40B4-BE49-F238E27FC236}">
                <a16:creationId xmlns:a16="http://schemas.microsoft.com/office/drawing/2014/main" id="{F6FABEB0-CB52-3296-0473-0A6C4283F523}"/>
              </a:ext>
            </a:extLst>
          </p:cNvPr>
          <p:cNvSpPr txBox="1"/>
          <p:nvPr/>
        </p:nvSpPr>
        <p:spPr>
          <a:xfrm>
            <a:off x="17367" y="4041478"/>
            <a:ext cx="2648404" cy="1200329"/>
          </a:xfrm>
          <a:prstGeom prst="rect">
            <a:avLst/>
          </a:prstGeom>
          <a:noFill/>
        </p:spPr>
        <p:txBody>
          <a:bodyPr wrap="square">
            <a:spAutoFit/>
          </a:bodyPr>
          <a:lstStyle/>
          <a:p>
            <a:pPr algn="r"/>
            <a:r>
              <a:rPr lang="en-US" sz="1800" dirty="0">
                <a:solidFill>
                  <a:srgbClr val="00B050"/>
                </a:solidFill>
              </a:rPr>
              <a:t>Lightly modify</a:t>
            </a:r>
            <a:r>
              <a:rPr lang="en-US" sz="1800" dirty="0"/>
              <a:t> LM so it can articulate its </a:t>
            </a:r>
            <a:r>
              <a:rPr lang="en-US" sz="1800" dirty="0">
                <a:solidFill>
                  <a:srgbClr val="C00000"/>
                </a:solidFill>
              </a:rPr>
              <a:t>existing</a:t>
            </a:r>
            <a:r>
              <a:rPr lang="en-US" sz="1800" dirty="0"/>
              <a:t> knowledge of tasks.</a:t>
            </a:r>
          </a:p>
        </p:txBody>
      </p:sp>
      <p:sp>
        <p:nvSpPr>
          <p:cNvPr id="6" name="Rounded Rectangular Callout 5">
            <a:extLst>
              <a:ext uri="{FF2B5EF4-FFF2-40B4-BE49-F238E27FC236}">
                <a16:creationId xmlns:a16="http://schemas.microsoft.com/office/drawing/2014/main" id="{C5210F9E-8B59-A1E8-4406-A040A592DBFF}"/>
              </a:ext>
            </a:extLst>
          </p:cNvPr>
          <p:cNvSpPr/>
          <p:nvPr/>
        </p:nvSpPr>
        <p:spPr>
          <a:xfrm>
            <a:off x="150019" y="3182984"/>
            <a:ext cx="3053111" cy="623640"/>
          </a:xfrm>
          <a:prstGeom prst="wedgeRoundRectCallout">
            <a:avLst>
              <a:gd name="adj1" fmla="val 33590"/>
              <a:gd name="adj2" fmla="val 74872"/>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venir Book" panose="02000503020000020003" pitchFamily="2" charset="0"/>
              </a:rPr>
              <a:t>Make it more efficient, possibly with minimal human labor.</a:t>
            </a:r>
          </a:p>
        </p:txBody>
      </p:sp>
      <p:sp>
        <p:nvSpPr>
          <p:cNvPr id="9" name="Rounded Rectangular Callout 8">
            <a:extLst>
              <a:ext uri="{FF2B5EF4-FFF2-40B4-BE49-F238E27FC236}">
                <a16:creationId xmlns:a16="http://schemas.microsoft.com/office/drawing/2014/main" id="{02FB1E8F-A78A-A43D-A2F0-58631C52F875}"/>
              </a:ext>
            </a:extLst>
          </p:cNvPr>
          <p:cNvSpPr/>
          <p:nvPr/>
        </p:nvSpPr>
        <p:spPr>
          <a:xfrm>
            <a:off x="5696564" y="3143597"/>
            <a:ext cx="3402471" cy="623640"/>
          </a:xfrm>
          <a:prstGeom prst="wedgeRoundRectCallout">
            <a:avLst>
              <a:gd name="adj1" fmla="val -31331"/>
              <a:gd name="adj2" fmla="val 74666"/>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venir Book" panose="02000503020000020003" pitchFamily="2" charset="0"/>
              </a:rPr>
              <a:t>It’s ought to be annotation-intensive to teach the necessary knowledge. </a:t>
            </a:r>
          </a:p>
        </p:txBody>
      </p:sp>
      <p:sp>
        <p:nvSpPr>
          <p:cNvPr id="11" name="TextBox 10">
            <a:extLst>
              <a:ext uri="{FF2B5EF4-FFF2-40B4-BE49-F238E27FC236}">
                <a16:creationId xmlns:a16="http://schemas.microsoft.com/office/drawing/2014/main" id="{CAA80B6D-8351-D8AE-3A32-315F56FC7DC4}"/>
              </a:ext>
            </a:extLst>
          </p:cNvPr>
          <p:cNvSpPr txBox="1"/>
          <p:nvPr/>
        </p:nvSpPr>
        <p:spPr>
          <a:xfrm>
            <a:off x="327877" y="4895292"/>
            <a:ext cx="4573844" cy="461665"/>
          </a:xfrm>
          <a:prstGeom prst="rect">
            <a:avLst/>
          </a:prstGeom>
          <a:noFill/>
        </p:spPr>
        <p:txBody>
          <a:bodyPr wrap="square">
            <a:spAutoFit/>
          </a:bodyPr>
          <a:lstStyle/>
          <a:p>
            <a:r>
              <a:rPr lang="en-US" sz="1200" dirty="0"/>
              <a:t>(+ put guardrails for what it can articulate) </a:t>
            </a:r>
            <a:br>
              <a:rPr lang="en-US" sz="1200" dirty="0"/>
            </a:br>
            <a:endParaRPr lang="en-US" sz="1200" dirty="0"/>
          </a:p>
        </p:txBody>
      </p:sp>
    </p:spTree>
    <p:extLst>
      <p:ext uri="{BB962C8B-B14F-4D97-AF65-F5344CB8AC3E}">
        <p14:creationId xmlns:p14="http://schemas.microsoft.com/office/powerpoint/2010/main" val="32254770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Implications for </a:t>
            </a:r>
            <a:r>
              <a:rPr lang="en-US" dirty="0">
                <a:solidFill>
                  <a:srgbClr val="C00000"/>
                </a:solidFill>
              </a:rPr>
              <a:t>what comes out </a:t>
            </a:r>
            <a:endParaRPr lang="en-US" dirty="0"/>
          </a:p>
        </p:txBody>
      </p:sp>
      <p:sp>
        <p:nvSpPr>
          <p:cNvPr id="14" name="Content Placeholder 13">
            <a:extLst>
              <a:ext uri="{FF2B5EF4-FFF2-40B4-BE49-F238E27FC236}">
                <a16:creationId xmlns:a16="http://schemas.microsoft.com/office/drawing/2014/main" id="{50385B8E-981D-5B78-9B58-081113260BBE}"/>
              </a:ext>
            </a:extLst>
          </p:cNvPr>
          <p:cNvSpPr>
            <a:spLocks noGrp="1"/>
          </p:cNvSpPr>
          <p:nvPr>
            <p:ph type="body" sz="quarter" idx="16"/>
          </p:nvPr>
        </p:nvSpPr>
        <p:spPr/>
        <p:txBody>
          <a:bodyPr/>
          <a:lstStyle/>
          <a:p>
            <a:endParaRPr lang="en-US" dirty="0"/>
          </a:p>
          <a:p>
            <a:pPr marL="342900" lvl="1" indent="0">
              <a:buNone/>
            </a:pPr>
            <a:br>
              <a:rPr lang="en-US" dirty="0"/>
            </a:br>
            <a:br>
              <a:rPr lang="en-US" dirty="0"/>
            </a:br>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7902369F-85F6-7C66-2CAD-9588134D6637}"/>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132</a:t>
            </a:fld>
            <a:endParaRPr lang="en-US" dirty="0"/>
          </a:p>
        </p:txBody>
      </p:sp>
      <p:graphicFrame>
        <p:nvGraphicFramePr>
          <p:cNvPr id="8" name="Diagram 7">
            <a:extLst>
              <a:ext uri="{FF2B5EF4-FFF2-40B4-BE49-F238E27FC236}">
                <a16:creationId xmlns:a16="http://schemas.microsoft.com/office/drawing/2014/main" id="{F55D2B71-AB03-18D5-E40C-14E2852C94CA}"/>
              </a:ext>
            </a:extLst>
          </p:cNvPr>
          <p:cNvGraphicFramePr/>
          <p:nvPr/>
        </p:nvGraphicFramePr>
        <p:xfrm>
          <a:off x="1858617" y="1643911"/>
          <a:ext cx="5764057" cy="1124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Left-Right Arrow 6">
            <a:extLst>
              <a:ext uri="{FF2B5EF4-FFF2-40B4-BE49-F238E27FC236}">
                <a16:creationId xmlns:a16="http://schemas.microsoft.com/office/drawing/2014/main" id="{FA502ECD-0306-08F5-18D6-DA921DC6FF8D}"/>
              </a:ext>
            </a:extLst>
          </p:cNvPr>
          <p:cNvSpPr/>
          <p:nvPr/>
        </p:nvSpPr>
        <p:spPr>
          <a:xfrm>
            <a:off x="2713161" y="4217719"/>
            <a:ext cx="4001042" cy="409268"/>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10" name="TextBox 9">
            <a:extLst>
              <a:ext uri="{FF2B5EF4-FFF2-40B4-BE49-F238E27FC236}">
                <a16:creationId xmlns:a16="http://schemas.microsoft.com/office/drawing/2014/main" id="{0066E151-16EC-C0AB-16F3-327355F0A2B9}"/>
              </a:ext>
            </a:extLst>
          </p:cNvPr>
          <p:cNvSpPr txBox="1"/>
          <p:nvPr/>
        </p:nvSpPr>
        <p:spPr>
          <a:xfrm>
            <a:off x="465296" y="1193676"/>
            <a:ext cx="8300927" cy="415498"/>
          </a:xfrm>
          <a:prstGeom prst="rect">
            <a:avLst/>
          </a:prstGeom>
          <a:noFill/>
        </p:spPr>
        <p:txBody>
          <a:bodyPr wrap="square">
            <a:spAutoFit/>
          </a:bodyPr>
          <a:lstStyle/>
          <a:p>
            <a:r>
              <a:rPr lang="en-US" sz="2100" dirty="0">
                <a:latin typeface="Avenir Book" panose="02000503020000020003" pitchFamily="2" charset="0"/>
              </a:rPr>
              <a:t>Fundamentally, what is the role of post hoc alignment (</a:t>
            </a:r>
            <a:r>
              <a:rPr lang="en-US" sz="2100" dirty="0">
                <a:solidFill>
                  <a:srgbClr val="0044F9"/>
                </a:solidFill>
                <a:latin typeface="Avenir Book" panose="02000503020000020003" pitchFamily="2" charset="0"/>
              </a:rPr>
              <a:t>step #2/3</a:t>
            </a:r>
            <a:r>
              <a:rPr lang="en-US" sz="2100" dirty="0">
                <a:latin typeface="Avenir Book" panose="02000503020000020003" pitchFamily="2" charset="0"/>
              </a:rPr>
              <a:t>)?</a:t>
            </a:r>
          </a:p>
        </p:txBody>
      </p:sp>
      <p:sp>
        <p:nvSpPr>
          <p:cNvPr id="12" name="TextBox 11">
            <a:extLst>
              <a:ext uri="{FF2B5EF4-FFF2-40B4-BE49-F238E27FC236}">
                <a16:creationId xmlns:a16="http://schemas.microsoft.com/office/drawing/2014/main" id="{463B5B25-94B2-A0D2-8CA8-B13869284EAA}"/>
              </a:ext>
            </a:extLst>
          </p:cNvPr>
          <p:cNvSpPr txBox="1"/>
          <p:nvPr/>
        </p:nvSpPr>
        <p:spPr>
          <a:xfrm>
            <a:off x="6968315" y="4007644"/>
            <a:ext cx="1444906" cy="1477328"/>
          </a:xfrm>
          <a:prstGeom prst="rect">
            <a:avLst/>
          </a:prstGeom>
          <a:noFill/>
        </p:spPr>
        <p:txBody>
          <a:bodyPr wrap="square">
            <a:spAutoFit/>
          </a:bodyPr>
          <a:lstStyle/>
          <a:p>
            <a:r>
              <a:rPr lang="en-US" sz="1800" dirty="0">
                <a:solidFill>
                  <a:srgbClr val="00B050"/>
                </a:solidFill>
              </a:rPr>
              <a:t>Teaching </a:t>
            </a:r>
            <a:r>
              <a:rPr lang="en-US" sz="1800" dirty="0"/>
              <a:t>LM </a:t>
            </a:r>
            <a:br>
              <a:rPr lang="en-US" sz="1800" dirty="0"/>
            </a:br>
            <a:r>
              <a:rPr lang="en-US" sz="1800" dirty="0"/>
              <a:t>knowledge of </a:t>
            </a:r>
            <a:r>
              <a:rPr lang="en-US" sz="1800" dirty="0">
                <a:solidFill>
                  <a:srgbClr val="C00000"/>
                </a:solidFill>
              </a:rPr>
              <a:t>new </a:t>
            </a:r>
            <a:r>
              <a:rPr lang="en-US" sz="1800" dirty="0"/>
              <a:t>tasks.</a:t>
            </a:r>
          </a:p>
        </p:txBody>
      </p:sp>
      <p:sp>
        <p:nvSpPr>
          <p:cNvPr id="15" name="TextBox 14">
            <a:extLst>
              <a:ext uri="{FF2B5EF4-FFF2-40B4-BE49-F238E27FC236}">
                <a16:creationId xmlns:a16="http://schemas.microsoft.com/office/drawing/2014/main" id="{F6FABEB0-CB52-3296-0473-0A6C4283F523}"/>
              </a:ext>
            </a:extLst>
          </p:cNvPr>
          <p:cNvSpPr txBox="1"/>
          <p:nvPr/>
        </p:nvSpPr>
        <p:spPr>
          <a:xfrm>
            <a:off x="17367" y="4041478"/>
            <a:ext cx="2648404" cy="1200329"/>
          </a:xfrm>
          <a:prstGeom prst="rect">
            <a:avLst/>
          </a:prstGeom>
          <a:noFill/>
        </p:spPr>
        <p:txBody>
          <a:bodyPr wrap="square">
            <a:spAutoFit/>
          </a:bodyPr>
          <a:lstStyle/>
          <a:p>
            <a:pPr algn="r"/>
            <a:r>
              <a:rPr lang="en-US" sz="1800" dirty="0">
                <a:solidFill>
                  <a:srgbClr val="00B050"/>
                </a:solidFill>
              </a:rPr>
              <a:t>Lightly modify</a:t>
            </a:r>
            <a:r>
              <a:rPr lang="en-US" sz="1800" dirty="0"/>
              <a:t> LM so it can articulate its </a:t>
            </a:r>
            <a:r>
              <a:rPr lang="en-US" sz="1800" dirty="0">
                <a:solidFill>
                  <a:srgbClr val="C00000"/>
                </a:solidFill>
              </a:rPr>
              <a:t>existing</a:t>
            </a:r>
            <a:r>
              <a:rPr lang="en-US" sz="1800" dirty="0"/>
              <a:t> knowledge of tasks.</a:t>
            </a:r>
          </a:p>
        </p:txBody>
      </p:sp>
      <p:sp>
        <p:nvSpPr>
          <p:cNvPr id="11" name="TextBox 10">
            <a:extLst>
              <a:ext uri="{FF2B5EF4-FFF2-40B4-BE49-F238E27FC236}">
                <a16:creationId xmlns:a16="http://schemas.microsoft.com/office/drawing/2014/main" id="{CAA80B6D-8351-D8AE-3A32-315F56FC7DC4}"/>
              </a:ext>
            </a:extLst>
          </p:cNvPr>
          <p:cNvSpPr txBox="1"/>
          <p:nvPr/>
        </p:nvSpPr>
        <p:spPr>
          <a:xfrm>
            <a:off x="327877" y="4895292"/>
            <a:ext cx="4573844" cy="461665"/>
          </a:xfrm>
          <a:prstGeom prst="rect">
            <a:avLst/>
          </a:prstGeom>
          <a:noFill/>
        </p:spPr>
        <p:txBody>
          <a:bodyPr wrap="square">
            <a:spAutoFit/>
          </a:bodyPr>
          <a:lstStyle/>
          <a:p>
            <a:r>
              <a:rPr lang="en-US" sz="1200" dirty="0"/>
              <a:t>(+ put guardrails for what it can articulate) </a:t>
            </a:r>
            <a:br>
              <a:rPr lang="en-US" sz="1200" dirty="0"/>
            </a:br>
            <a:endParaRPr lang="en-US" sz="1200" dirty="0"/>
          </a:p>
        </p:txBody>
      </p:sp>
      <p:sp>
        <p:nvSpPr>
          <p:cNvPr id="3" name="Rounded Rectangular Callout 2">
            <a:extLst>
              <a:ext uri="{FF2B5EF4-FFF2-40B4-BE49-F238E27FC236}">
                <a16:creationId xmlns:a16="http://schemas.microsoft.com/office/drawing/2014/main" id="{58331ED4-3459-3309-5DED-A3C21C1A5DCA}"/>
              </a:ext>
            </a:extLst>
          </p:cNvPr>
          <p:cNvSpPr/>
          <p:nvPr/>
        </p:nvSpPr>
        <p:spPr>
          <a:xfrm>
            <a:off x="5713113" y="3143597"/>
            <a:ext cx="3053111" cy="623640"/>
          </a:xfrm>
          <a:prstGeom prst="wedgeRoundRectCallout">
            <a:avLst>
              <a:gd name="adj1" fmla="val -29848"/>
              <a:gd name="adj2" fmla="val 78214"/>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venir Book" panose="02000503020000020003" pitchFamily="2" charset="0"/>
              </a:rPr>
              <a:t>It will be as good as the alignment supervision. </a:t>
            </a:r>
          </a:p>
        </p:txBody>
      </p:sp>
      <p:sp>
        <p:nvSpPr>
          <p:cNvPr id="5" name="Rounded Rectangular Callout 4">
            <a:extLst>
              <a:ext uri="{FF2B5EF4-FFF2-40B4-BE49-F238E27FC236}">
                <a16:creationId xmlns:a16="http://schemas.microsoft.com/office/drawing/2014/main" id="{68D9166C-6772-5909-9F74-ED3FFDA8CA07}"/>
              </a:ext>
            </a:extLst>
          </p:cNvPr>
          <p:cNvSpPr/>
          <p:nvPr/>
        </p:nvSpPr>
        <p:spPr>
          <a:xfrm>
            <a:off x="300349" y="3142670"/>
            <a:ext cx="3053111" cy="623640"/>
          </a:xfrm>
          <a:prstGeom prst="wedgeRoundRectCallout">
            <a:avLst>
              <a:gd name="adj1" fmla="val 31054"/>
              <a:gd name="adj2" fmla="val 78419"/>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venir Book" panose="02000503020000020003" pitchFamily="2" charset="0"/>
              </a:rPr>
              <a:t>Unexpected behaviors </a:t>
            </a:r>
            <a:br>
              <a:rPr lang="en-US" sz="1500" b="1" dirty="0">
                <a:solidFill>
                  <a:schemeClr val="tx1"/>
                </a:solidFill>
                <a:latin typeface="Avenir Book" panose="02000503020000020003" pitchFamily="2" charset="0"/>
              </a:rPr>
            </a:br>
            <a:r>
              <a:rPr lang="en-US" sz="1500" b="1" dirty="0">
                <a:solidFill>
                  <a:schemeClr val="tx1"/>
                </a:solidFill>
                <a:latin typeface="Avenir Book" panose="02000503020000020003" pitchFamily="2" charset="0"/>
              </a:rPr>
              <a:t>may “emerge”. </a:t>
            </a:r>
          </a:p>
        </p:txBody>
      </p:sp>
    </p:spTree>
    <p:extLst>
      <p:ext uri="{BB962C8B-B14F-4D97-AF65-F5344CB8AC3E}">
        <p14:creationId xmlns:p14="http://schemas.microsoft.com/office/powerpoint/2010/main" val="3409443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weight of “alignment” step: My 2 cents </a:t>
            </a:r>
          </a:p>
        </p:txBody>
      </p:sp>
      <p:sp>
        <p:nvSpPr>
          <p:cNvPr id="14" name="Content Placeholder 13">
            <a:extLst>
              <a:ext uri="{FF2B5EF4-FFF2-40B4-BE49-F238E27FC236}">
                <a16:creationId xmlns:a16="http://schemas.microsoft.com/office/drawing/2014/main" id="{50385B8E-981D-5B78-9B58-081113260BBE}"/>
              </a:ext>
            </a:extLst>
          </p:cNvPr>
          <p:cNvSpPr>
            <a:spLocks noGrp="1"/>
          </p:cNvSpPr>
          <p:nvPr>
            <p:ph type="body" sz="quarter" idx="16"/>
          </p:nvPr>
        </p:nvSpPr>
        <p:spPr/>
        <p:txBody>
          <a:bodyPr/>
          <a:lstStyle/>
          <a:p>
            <a:endParaRPr lang="en-US" dirty="0"/>
          </a:p>
          <a:p>
            <a:pPr marL="342900" lvl="1" indent="0">
              <a:buNone/>
            </a:pPr>
            <a:br>
              <a:rPr lang="en-US" dirty="0"/>
            </a:br>
            <a:br>
              <a:rPr lang="en-US" dirty="0"/>
            </a:br>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7902369F-85F6-7C66-2CAD-9588134D6637}"/>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133</a:t>
            </a:fld>
            <a:endParaRPr lang="en-US" dirty="0"/>
          </a:p>
        </p:txBody>
      </p:sp>
      <p:sp>
        <p:nvSpPr>
          <p:cNvPr id="7" name="Left-Right Arrow 6">
            <a:extLst>
              <a:ext uri="{FF2B5EF4-FFF2-40B4-BE49-F238E27FC236}">
                <a16:creationId xmlns:a16="http://schemas.microsoft.com/office/drawing/2014/main" id="{FA502ECD-0306-08F5-18D6-DA921DC6FF8D}"/>
              </a:ext>
            </a:extLst>
          </p:cNvPr>
          <p:cNvSpPr/>
          <p:nvPr/>
        </p:nvSpPr>
        <p:spPr>
          <a:xfrm>
            <a:off x="2713161" y="4217719"/>
            <a:ext cx="4001042" cy="409268"/>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463B5B25-94B2-A0D2-8CA8-B13869284EAA}"/>
              </a:ext>
            </a:extLst>
          </p:cNvPr>
          <p:cNvSpPr txBox="1"/>
          <p:nvPr/>
        </p:nvSpPr>
        <p:spPr>
          <a:xfrm>
            <a:off x="6968315" y="4007644"/>
            <a:ext cx="1444906" cy="1477328"/>
          </a:xfrm>
          <a:prstGeom prst="rect">
            <a:avLst/>
          </a:prstGeom>
          <a:noFill/>
        </p:spPr>
        <p:txBody>
          <a:bodyPr wrap="square">
            <a:spAutoFit/>
          </a:bodyPr>
          <a:lstStyle/>
          <a:p>
            <a:r>
              <a:rPr lang="en-US" sz="1800" dirty="0">
                <a:solidFill>
                  <a:srgbClr val="00B050"/>
                </a:solidFill>
              </a:rPr>
              <a:t>Teaching </a:t>
            </a:r>
            <a:r>
              <a:rPr lang="en-US" sz="1800" dirty="0"/>
              <a:t>LM </a:t>
            </a:r>
            <a:br>
              <a:rPr lang="en-US" sz="1800" dirty="0"/>
            </a:br>
            <a:r>
              <a:rPr lang="en-US" sz="1800" dirty="0"/>
              <a:t>knowledge of </a:t>
            </a:r>
            <a:r>
              <a:rPr lang="en-US" sz="1800" dirty="0">
                <a:solidFill>
                  <a:srgbClr val="C00000"/>
                </a:solidFill>
              </a:rPr>
              <a:t>new </a:t>
            </a:r>
            <a:r>
              <a:rPr lang="en-US" sz="1800" dirty="0"/>
              <a:t>tasks.</a:t>
            </a:r>
          </a:p>
        </p:txBody>
      </p:sp>
      <p:sp>
        <p:nvSpPr>
          <p:cNvPr id="15" name="TextBox 14">
            <a:extLst>
              <a:ext uri="{FF2B5EF4-FFF2-40B4-BE49-F238E27FC236}">
                <a16:creationId xmlns:a16="http://schemas.microsoft.com/office/drawing/2014/main" id="{F6FABEB0-CB52-3296-0473-0A6C4283F523}"/>
              </a:ext>
            </a:extLst>
          </p:cNvPr>
          <p:cNvSpPr txBox="1"/>
          <p:nvPr/>
        </p:nvSpPr>
        <p:spPr>
          <a:xfrm>
            <a:off x="17367" y="4041478"/>
            <a:ext cx="2648404" cy="1200329"/>
          </a:xfrm>
          <a:prstGeom prst="rect">
            <a:avLst/>
          </a:prstGeom>
          <a:noFill/>
        </p:spPr>
        <p:txBody>
          <a:bodyPr wrap="square">
            <a:spAutoFit/>
          </a:bodyPr>
          <a:lstStyle/>
          <a:p>
            <a:pPr algn="r"/>
            <a:r>
              <a:rPr lang="en-US" sz="1800" dirty="0">
                <a:solidFill>
                  <a:srgbClr val="00B050"/>
                </a:solidFill>
              </a:rPr>
              <a:t>Lightly modify</a:t>
            </a:r>
            <a:r>
              <a:rPr lang="en-US" sz="1800" dirty="0"/>
              <a:t> LM so it can articulate its </a:t>
            </a:r>
            <a:r>
              <a:rPr lang="en-US" sz="1800" dirty="0">
                <a:solidFill>
                  <a:srgbClr val="C00000"/>
                </a:solidFill>
              </a:rPr>
              <a:t>existing</a:t>
            </a:r>
            <a:r>
              <a:rPr lang="en-US" sz="1800" dirty="0"/>
              <a:t> knowledge of tasks.</a:t>
            </a:r>
          </a:p>
        </p:txBody>
      </p:sp>
      <p:sp>
        <p:nvSpPr>
          <p:cNvPr id="11" name="TextBox 10">
            <a:extLst>
              <a:ext uri="{FF2B5EF4-FFF2-40B4-BE49-F238E27FC236}">
                <a16:creationId xmlns:a16="http://schemas.microsoft.com/office/drawing/2014/main" id="{CAA80B6D-8351-D8AE-3A32-315F56FC7DC4}"/>
              </a:ext>
            </a:extLst>
          </p:cNvPr>
          <p:cNvSpPr txBox="1"/>
          <p:nvPr/>
        </p:nvSpPr>
        <p:spPr>
          <a:xfrm>
            <a:off x="327877" y="4895292"/>
            <a:ext cx="4573844" cy="461665"/>
          </a:xfrm>
          <a:prstGeom prst="rect">
            <a:avLst/>
          </a:prstGeom>
          <a:noFill/>
        </p:spPr>
        <p:txBody>
          <a:bodyPr wrap="square">
            <a:spAutoFit/>
          </a:bodyPr>
          <a:lstStyle/>
          <a:p>
            <a:r>
              <a:rPr lang="en-US" sz="1200" dirty="0"/>
              <a:t>(+ put guardrails for what it can articulate) </a:t>
            </a:r>
            <a:br>
              <a:rPr lang="en-US" sz="1200" dirty="0"/>
            </a:br>
            <a:endParaRPr lang="en-US" sz="1200" dirty="0"/>
          </a:p>
        </p:txBody>
      </p:sp>
      <p:sp>
        <p:nvSpPr>
          <p:cNvPr id="6" name="Content Placeholder 1">
            <a:extLst>
              <a:ext uri="{FF2B5EF4-FFF2-40B4-BE49-F238E27FC236}">
                <a16:creationId xmlns:a16="http://schemas.microsoft.com/office/drawing/2014/main" id="{1A7ADCCD-BC70-5D35-F4D7-361EA3F997B0}"/>
              </a:ext>
            </a:extLst>
          </p:cNvPr>
          <p:cNvSpPr txBox="1">
            <a:spLocks/>
          </p:cNvSpPr>
          <p:nvPr/>
        </p:nvSpPr>
        <p:spPr bwMode="auto">
          <a:xfrm>
            <a:off x="342900" y="1135856"/>
            <a:ext cx="8629650" cy="349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a:t>Most of the heavy lifting is done via </a:t>
            </a:r>
            <a:r>
              <a:rPr lang="en-US" sz="2100">
                <a:solidFill>
                  <a:srgbClr val="C00000"/>
                </a:solidFill>
              </a:rPr>
              <a:t>pre-training (unlabeled)</a:t>
            </a:r>
            <a:r>
              <a:rPr lang="en-US" sz="2100"/>
              <a:t>. </a:t>
            </a:r>
          </a:p>
          <a:p>
            <a:endParaRPr lang="en-US" sz="2100"/>
          </a:p>
          <a:p>
            <a:r>
              <a:rPr lang="en-US" sz="2100"/>
              <a:t>Alignment to “instructions” (tuning/RLHF) is a </a:t>
            </a:r>
            <a:r>
              <a:rPr lang="en-US" sz="2100">
                <a:solidFill>
                  <a:srgbClr val="C00000"/>
                </a:solidFill>
              </a:rPr>
              <a:t>light touch </a:t>
            </a:r>
            <a:r>
              <a:rPr lang="en-US" sz="2100"/>
              <a:t>on LLMs.</a:t>
            </a:r>
          </a:p>
          <a:p>
            <a:pPr lvl="1"/>
            <a:r>
              <a:rPr lang="en-US" sz="1800"/>
              <a:t>Can (and should) be done more </a:t>
            </a:r>
            <a:r>
              <a:rPr lang="en-US" sz="1800">
                <a:solidFill>
                  <a:srgbClr val="C00000"/>
                </a:solidFill>
              </a:rPr>
              <a:t>efficiently</a:t>
            </a:r>
            <a:r>
              <a:rPr lang="en-US" sz="1800"/>
              <a:t> and </a:t>
            </a:r>
            <a:r>
              <a:rPr lang="en-US" sz="1800">
                <a:solidFill>
                  <a:srgbClr val="C00000"/>
                </a:solidFill>
              </a:rPr>
              <a:t>effectively</a:t>
            </a:r>
            <a:r>
              <a:rPr lang="en-US" sz="1800"/>
              <a:t>. </a:t>
            </a:r>
          </a:p>
          <a:p>
            <a:endParaRPr lang="en-US" sz="2100"/>
          </a:p>
          <a:p>
            <a:endParaRPr lang="en-US" sz="2100"/>
          </a:p>
          <a:p>
            <a:endParaRPr lang="en-US" sz="2100"/>
          </a:p>
          <a:p>
            <a:endParaRPr lang="en-US" sz="2100"/>
          </a:p>
          <a:p>
            <a:endParaRPr lang="en-US" sz="2100" dirty="0"/>
          </a:p>
        </p:txBody>
      </p:sp>
    </p:spTree>
    <p:extLst>
      <p:ext uri="{BB962C8B-B14F-4D97-AF65-F5344CB8AC3E}">
        <p14:creationId xmlns:p14="http://schemas.microsoft.com/office/powerpoint/2010/main" val="41367866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A0EF-BE29-8D26-AF97-6A8288E6A867}"/>
              </a:ext>
            </a:extLst>
          </p:cNvPr>
          <p:cNvSpPr>
            <a:spLocks noGrp="1"/>
          </p:cNvSpPr>
          <p:nvPr>
            <p:ph type="title"/>
          </p:nvPr>
        </p:nvSpPr>
        <p:spPr/>
        <p:txBody>
          <a:bodyPr/>
          <a:lstStyle/>
          <a:p>
            <a:r>
              <a:rPr lang="en-US" dirty="0"/>
              <a:t>RLHF is </a:t>
            </a:r>
            <a:r>
              <a:rPr lang="en-US" dirty="0">
                <a:solidFill>
                  <a:srgbClr val="C00000"/>
                </a:solidFill>
              </a:rPr>
              <a:t>patchwork</a:t>
            </a:r>
            <a:r>
              <a:rPr lang="en-US" dirty="0"/>
              <a:t> for </a:t>
            </a:r>
            <a:r>
              <a:rPr lang="en-US" dirty="0">
                <a:solidFill>
                  <a:srgbClr val="C00000"/>
                </a:solidFill>
              </a:rPr>
              <a:t>lack</a:t>
            </a:r>
            <a:r>
              <a:rPr lang="en-US" dirty="0"/>
              <a:t> of grounding</a:t>
            </a:r>
          </a:p>
        </p:txBody>
      </p:sp>
      <p:sp>
        <p:nvSpPr>
          <p:cNvPr id="3" name="Content Placeholder 2">
            <a:extLst>
              <a:ext uri="{FF2B5EF4-FFF2-40B4-BE49-F238E27FC236}">
                <a16:creationId xmlns:a16="http://schemas.microsoft.com/office/drawing/2014/main" id="{E512512A-F545-AF11-F4D4-A408D1981FED}"/>
              </a:ext>
            </a:extLst>
          </p:cNvPr>
          <p:cNvSpPr>
            <a:spLocks noGrp="1"/>
          </p:cNvSpPr>
          <p:nvPr>
            <p:ph type="body" sz="quarter" idx="16"/>
          </p:nvPr>
        </p:nvSpPr>
        <p:spPr/>
        <p:txBody>
          <a:bodyPr/>
          <a:lstStyle/>
          <a:p>
            <a:r>
              <a:rPr lang="en-US" dirty="0"/>
              <a:t>RLHF teach LMs (ground) the communicative </a:t>
            </a:r>
            <a:r>
              <a:rPr lang="en-US" dirty="0">
                <a:solidFill>
                  <a:srgbClr val="C00000"/>
                </a:solidFill>
              </a:rPr>
              <a:t>intent</a:t>
            </a:r>
            <a:r>
              <a:rPr lang="en-US" dirty="0"/>
              <a:t> of users.</a:t>
            </a:r>
            <a:br>
              <a:rPr lang="en-US" dirty="0"/>
            </a:br>
            <a:endParaRPr lang="en-US" dirty="0"/>
          </a:p>
          <a:p>
            <a:pPr lvl="1"/>
            <a:r>
              <a:rPr lang="en-US" dirty="0"/>
              <a:t>For example, what is </a:t>
            </a:r>
            <a:r>
              <a:rPr lang="en-US" dirty="0">
                <a:solidFill>
                  <a:srgbClr val="C00000"/>
                </a:solidFill>
              </a:rPr>
              <a:t>intended</a:t>
            </a:r>
            <a:r>
              <a:rPr lang="en-US" dirty="0"/>
              <a:t> by “summarize”? The act of producing a summary grounded in the human concept of "summary”. </a:t>
            </a:r>
          </a:p>
          <a:p>
            <a:endParaRPr lang="en-US" dirty="0"/>
          </a:p>
          <a:p>
            <a:r>
              <a:rPr lang="en-US" dirty="0"/>
              <a:t>Not a panacea, but a short-term “band-aid” solution.</a:t>
            </a:r>
          </a:p>
          <a:p>
            <a:endParaRPr lang="en-US" dirty="0"/>
          </a:p>
        </p:txBody>
      </p:sp>
      <p:sp>
        <p:nvSpPr>
          <p:cNvPr id="4" name="Slide Number Placeholder 3">
            <a:extLst>
              <a:ext uri="{FF2B5EF4-FFF2-40B4-BE49-F238E27FC236}">
                <a16:creationId xmlns:a16="http://schemas.microsoft.com/office/drawing/2014/main" id="{A72107F6-C678-7BD0-FBB4-4B91339A4EA7}"/>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134</a:t>
            </a:fld>
            <a:endParaRPr lang="en-US" dirty="0"/>
          </a:p>
        </p:txBody>
      </p:sp>
      <p:sp>
        <p:nvSpPr>
          <p:cNvPr id="5" name="TextBox 4">
            <a:extLst>
              <a:ext uri="{FF2B5EF4-FFF2-40B4-BE49-F238E27FC236}">
                <a16:creationId xmlns:a16="http://schemas.microsoft.com/office/drawing/2014/main" id="{6952CB14-AACF-5A3C-3FF8-07E011A3BC1F}"/>
              </a:ext>
            </a:extLst>
          </p:cNvPr>
          <p:cNvSpPr txBox="1"/>
          <p:nvPr/>
        </p:nvSpPr>
        <p:spPr>
          <a:xfrm>
            <a:off x="312208" y="4944800"/>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Avenir Book" panose="02000503020000020003" pitchFamily="2" charset="0"/>
              </a:rPr>
              <a:t>[</a:t>
            </a:r>
            <a:r>
              <a:rPr lang="en-US" sz="1050" dirty="0">
                <a:solidFill>
                  <a:srgbClr val="595959"/>
                </a:solidFill>
                <a:latin typeface="Avenir Book" panose="02000503020000020003" pitchFamily="2" charset="0"/>
                <a:hlinkClick r:id="rId4"/>
              </a:rPr>
              <a:t>Some remarks on Large Language Models, Goldberg 2023</a:t>
            </a:r>
            <a:r>
              <a:rPr lang="en-US" sz="1050" dirty="0">
                <a:solidFill>
                  <a:srgbClr val="595959"/>
                </a:solidFill>
                <a:latin typeface="Avenir Book" panose="02000503020000020003" pitchFamily="2" charset="0"/>
              </a:rPr>
              <a:t>]</a:t>
            </a:r>
            <a:endParaRPr lang="en-US" sz="1050" dirty="0">
              <a:latin typeface="Avenir Book" panose="02000503020000020003" pitchFamily="2" charset="0"/>
            </a:endParaRPr>
          </a:p>
        </p:txBody>
      </p:sp>
      <p:pic>
        <p:nvPicPr>
          <p:cNvPr id="15" name="Picture 2" descr="Human Behavior,Joint,Boy PNG Clipart - Royalty Free SVG / PNG">
            <a:extLst>
              <a:ext uri="{FF2B5EF4-FFF2-40B4-BE49-F238E27FC236}">
                <a16:creationId xmlns:a16="http://schemas.microsoft.com/office/drawing/2014/main" id="{E5015776-77D5-286D-3956-991729362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3765" y="3249478"/>
            <a:ext cx="686354" cy="13368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nteractive: Earth Day quiz">
            <a:extLst>
              <a:ext uri="{FF2B5EF4-FFF2-40B4-BE49-F238E27FC236}">
                <a16:creationId xmlns:a16="http://schemas.microsoft.com/office/drawing/2014/main" id="{CE8DF3D0-496E-0E3B-91C6-177DAB5D61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7657" y="3361369"/>
            <a:ext cx="969065" cy="96906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8F5F7C55-1308-75B3-6BE6-9F7467D4CE5F}"/>
              </a:ext>
            </a:extLst>
          </p:cNvPr>
          <p:cNvGrpSpPr/>
          <p:nvPr/>
        </p:nvGrpSpPr>
        <p:grpSpPr>
          <a:xfrm>
            <a:off x="6100574" y="3383431"/>
            <a:ext cx="1475344" cy="947003"/>
            <a:chOff x="5070375" y="3814719"/>
            <a:chExt cx="1967125" cy="1262671"/>
          </a:xfrm>
        </p:grpSpPr>
        <p:sp>
          <p:nvSpPr>
            <p:cNvPr id="18" name="Rounded Rectangle 17">
              <a:extLst>
                <a:ext uri="{FF2B5EF4-FFF2-40B4-BE49-F238E27FC236}">
                  <a16:creationId xmlns:a16="http://schemas.microsoft.com/office/drawing/2014/main" id="{FE512209-6B90-A6EF-789E-FD92088697CA}"/>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19" name="TextBox 18">
              <a:extLst>
                <a:ext uri="{FF2B5EF4-FFF2-40B4-BE49-F238E27FC236}">
                  <a16:creationId xmlns:a16="http://schemas.microsoft.com/office/drawing/2014/main" id="{80B673F2-9A3B-E7C8-F8A1-C472F47D6B7B}"/>
                </a:ext>
              </a:extLst>
            </p:cNvPr>
            <p:cNvSpPr txBox="1"/>
            <p:nvPr/>
          </p:nvSpPr>
          <p:spPr>
            <a:xfrm>
              <a:off x="5070375" y="3978328"/>
              <a:ext cx="1967125" cy="1046440"/>
            </a:xfrm>
            <a:prstGeom prst="rect">
              <a:avLst/>
            </a:prstGeom>
            <a:noFill/>
          </p:spPr>
          <p:txBody>
            <a:bodyPr wrap="square">
              <a:spAutoFit/>
            </a:bodyPr>
            <a:lstStyle/>
            <a:p>
              <a:pPr algn="ctr"/>
              <a:r>
                <a:rPr lang="en-US" sz="4500" b="1" dirty="0">
                  <a:latin typeface="Avenir Book" panose="02000503020000020003" pitchFamily="2" charset="0"/>
                </a:rPr>
                <a:t>LM</a:t>
              </a:r>
            </a:p>
          </p:txBody>
        </p:sp>
      </p:grpSp>
      <p:cxnSp>
        <p:nvCxnSpPr>
          <p:cNvPr id="20" name="Straight Arrow Connector 19">
            <a:extLst>
              <a:ext uri="{FF2B5EF4-FFF2-40B4-BE49-F238E27FC236}">
                <a16:creationId xmlns:a16="http://schemas.microsoft.com/office/drawing/2014/main" id="{09260E50-C221-4035-6BFE-A9650399A99F}"/>
              </a:ext>
            </a:extLst>
          </p:cNvPr>
          <p:cNvCxnSpPr>
            <a:cxnSpLocks/>
          </p:cNvCxnSpPr>
          <p:nvPr/>
        </p:nvCxnSpPr>
        <p:spPr>
          <a:xfrm>
            <a:off x="5225043" y="3887010"/>
            <a:ext cx="661877" cy="1"/>
          </a:xfrm>
          <a:prstGeom prst="straightConnector1">
            <a:avLst/>
          </a:prstGeom>
          <a:ln w="7620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1" name="Straight Arrow Connector 20">
            <a:extLst>
              <a:ext uri="{FF2B5EF4-FFF2-40B4-BE49-F238E27FC236}">
                <a16:creationId xmlns:a16="http://schemas.microsoft.com/office/drawing/2014/main" id="{0EDFC6B8-E12E-17A8-EF2F-8B25CB852F59}"/>
              </a:ext>
            </a:extLst>
          </p:cNvPr>
          <p:cNvCxnSpPr>
            <a:cxnSpLocks/>
          </p:cNvCxnSpPr>
          <p:nvPr/>
        </p:nvCxnSpPr>
        <p:spPr>
          <a:xfrm>
            <a:off x="3033673" y="3887010"/>
            <a:ext cx="661877" cy="1"/>
          </a:xfrm>
          <a:prstGeom prst="straightConnector1">
            <a:avLst/>
          </a:prstGeom>
          <a:ln w="76200">
            <a:headEnd type="triangle"/>
            <a:tailEnd type="triangle"/>
          </a:ln>
        </p:spPr>
        <p:style>
          <a:lnRef idx="3">
            <a:schemeClr val="accent3"/>
          </a:lnRef>
          <a:fillRef idx="0">
            <a:schemeClr val="accent3"/>
          </a:fillRef>
          <a:effectRef idx="2">
            <a:schemeClr val="accent3"/>
          </a:effectRef>
          <a:fontRef idx="minor">
            <a:schemeClr val="tx1"/>
          </a:fontRef>
        </p:style>
      </p:cxnSp>
      <p:sp>
        <p:nvSpPr>
          <p:cNvPr id="22" name="TextBox 21">
            <a:extLst>
              <a:ext uri="{FF2B5EF4-FFF2-40B4-BE49-F238E27FC236}">
                <a16:creationId xmlns:a16="http://schemas.microsoft.com/office/drawing/2014/main" id="{D98E3B11-A057-A48A-8964-0865C842CCE0}"/>
              </a:ext>
            </a:extLst>
          </p:cNvPr>
          <p:cNvSpPr txBox="1"/>
          <p:nvPr/>
        </p:nvSpPr>
        <p:spPr>
          <a:xfrm>
            <a:off x="2687078" y="3291737"/>
            <a:ext cx="1300298" cy="415498"/>
          </a:xfrm>
          <a:prstGeom prst="rect">
            <a:avLst/>
          </a:prstGeom>
          <a:noFill/>
        </p:spPr>
        <p:txBody>
          <a:bodyPr wrap="square">
            <a:spAutoFit/>
          </a:bodyPr>
          <a:lstStyle/>
          <a:p>
            <a:pPr algn="ctr"/>
            <a:r>
              <a:rPr lang="en-US" sz="1050" dirty="0">
                <a:latin typeface="Avenir Book" panose="02000503020000020003" pitchFamily="2" charset="0"/>
              </a:rPr>
              <a:t>Intents </a:t>
            </a:r>
            <a:br>
              <a:rPr lang="en-US" sz="1050" dirty="0">
                <a:latin typeface="Avenir Book" panose="02000503020000020003" pitchFamily="2" charset="0"/>
              </a:rPr>
            </a:br>
            <a:r>
              <a:rPr lang="en-US" sz="1050" dirty="0">
                <a:latin typeface="Avenir Book" panose="02000503020000020003" pitchFamily="2" charset="0"/>
              </a:rPr>
              <a:t>and norms</a:t>
            </a:r>
          </a:p>
        </p:txBody>
      </p:sp>
      <p:sp>
        <p:nvSpPr>
          <p:cNvPr id="23" name="TextBox 22">
            <a:extLst>
              <a:ext uri="{FF2B5EF4-FFF2-40B4-BE49-F238E27FC236}">
                <a16:creationId xmlns:a16="http://schemas.microsoft.com/office/drawing/2014/main" id="{3B1ED3F2-F56C-8A18-7C0D-6AD15B8E1B0F}"/>
              </a:ext>
            </a:extLst>
          </p:cNvPr>
          <p:cNvSpPr txBox="1"/>
          <p:nvPr/>
        </p:nvSpPr>
        <p:spPr>
          <a:xfrm>
            <a:off x="4925710" y="3308280"/>
            <a:ext cx="1300298" cy="415498"/>
          </a:xfrm>
          <a:prstGeom prst="rect">
            <a:avLst/>
          </a:prstGeom>
          <a:noFill/>
        </p:spPr>
        <p:txBody>
          <a:bodyPr wrap="square">
            <a:spAutoFit/>
          </a:bodyPr>
          <a:lstStyle/>
          <a:p>
            <a:pPr algn="ctr"/>
            <a:r>
              <a:rPr lang="en-US" sz="1050" dirty="0">
                <a:latin typeface="Avenir Book" panose="02000503020000020003" pitchFamily="2" charset="0"/>
              </a:rPr>
              <a:t>RLHF or </a:t>
            </a:r>
            <a:br>
              <a:rPr lang="en-US" sz="1050" dirty="0">
                <a:latin typeface="Avenir Book" panose="02000503020000020003" pitchFamily="2" charset="0"/>
              </a:rPr>
            </a:br>
            <a:r>
              <a:rPr lang="en-US" sz="1050" dirty="0">
                <a:latin typeface="Avenir Book" panose="02000503020000020003" pitchFamily="2" charset="0"/>
              </a:rPr>
              <a:t>instruct-tuning</a:t>
            </a:r>
          </a:p>
        </p:txBody>
      </p:sp>
    </p:spTree>
    <p:extLst>
      <p:ext uri="{BB962C8B-B14F-4D97-AF65-F5344CB8AC3E}">
        <p14:creationId xmlns:p14="http://schemas.microsoft.com/office/powerpoint/2010/main" val="1243534726"/>
      </p:ext>
    </p:extLst>
  </p:cSld>
  <p:clrMapOvr>
    <a:masterClrMapping/>
  </p:clrMapOvr>
  <p:transition/>
  <p:extLst>
    <p:ext uri="{6950BFC3-D8DA-4A85-94F7-54DA5524770B}">
      <p188:commentRel xmlns:p188="http://schemas.microsoft.com/office/powerpoint/2018/8/main" r:id="rId3"/>
    </p:ext>
  </p:extLs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A0EF-BE29-8D26-AF97-6A8288E6A867}"/>
              </a:ext>
            </a:extLst>
          </p:cNvPr>
          <p:cNvSpPr>
            <a:spLocks noGrp="1"/>
          </p:cNvSpPr>
          <p:nvPr>
            <p:ph type="title"/>
          </p:nvPr>
        </p:nvSpPr>
        <p:spPr/>
        <p:txBody>
          <a:bodyPr/>
          <a:lstStyle/>
          <a:p>
            <a:r>
              <a:rPr lang="en-US" dirty="0"/>
              <a:t>Alignment as a social process</a:t>
            </a:r>
          </a:p>
        </p:txBody>
      </p:sp>
      <p:sp>
        <p:nvSpPr>
          <p:cNvPr id="3" name="Content Placeholder 2">
            <a:extLst>
              <a:ext uri="{FF2B5EF4-FFF2-40B4-BE49-F238E27FC236}">
                <a16:creationId xmlns:a16="http://schemas.microsoft.com/office/drawing/2014/main" id="{E512512A-F545-AF11-F4D4-A408D1981FED}"/>
              </a:ext>
            </a:extLst>
          </p:cNvPr>
          <p:cNvSpPr>
            <a:spLocks noGrp="1"/>
          </p:cNvSpPr>
          <p:nvPr>
            <p:ph type="body" sz="quarter" idx="16"/>
          </p:nvPr>
        </p:nvSpPr>
        <p:spPr/>
        <p:txBody>
          <a:bodyPr/>
          <a:lstStyle/>
          <a:p>
            <a:r>
              <a:rPr lang="en-US" dirty="0"/>
              <a:t>Can alignment emerge as a social experience? </a:t>
            </a:r>
          </a:p>
          <a:p>
            <a:r>
              <a:rPr lang="en-US" dirty="0"/>
              <a:t>Internet also capture a subset of worlds interactive experiences. </a:t>
            </a:r>
          </a:p>
        </p:txBody>
      </p:sp>
      <p:sp>
        <p:nvSpPr>
          <p:cNvPr id="4" name="Slide Number Placeholder 3">
            <a:extLst>
              <a:ext uri="{FF2B5EF4-FFF2-40B4-BE49-F238E27FC236}">
                <a16:creationId xmlns:a16="http://schemas.microsoft.com/office/drawing/2014/main" id="{A72107F6-C678-7BD0-FBB4-4B91339A4EA7}"/>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135</a:t>
            </a:fld>
            <a:endParaRPr lang="en-US" dirty="0"/>
          </a:p>
        </p:txBody>
      </p:sp>
      <p:pic>
        <p:nvPicPr>
          <p:cNvPr id="59394" name="Picture 2" descr="Every Among Us Character: The Crewmates Explained">
            <a:extLst>
              <a:ext uri="{FF2B5EF4-FFF2-40B4-BE49-F238E27FC236}">
                <a16:creationId xmlns:a16="http://schemas.microsoft.com/office/drawing/2014/main" id="{BBC9A0F0-89E8-B504-8F76-C4445007F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1645" y="2049259"/>
            <a:ext cx="4613328" cy="258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550638"/>
      </p:ext>
    </p:extLst>
  </p:cSld>
  <p:clrMapOvr>
    <a:masterClrMapping/>
  </p:clrMapOvr>
  <p:transition/>
  <p:extLst>
    <p:ext uri="{6950BFC3-D8DA-4A85-94F7-54DA5524770B}">
      <p188:commentRel xmlns:p188="http://schemas.microsoft.com/office/powerpoint/2018/8/main" r:id="rId3"/>
    </p:ext>
  </p:extLs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4545-ABA0-D58F-4BDD-4098A3716568}"/>
              </a:ext>
            </a:extLst>
          </p:cNvPr>
          <p:cNvSpPr>
            <a:spLocks noGrp="1"/>
          </p:cNvSpPr>
          <p:nvPr>
            <p:ph type="title"/>
          </p:nvPr>
        </p:nvSpPr>
        <p:spPr/>
        <p:txBody>
          <a:bodyPr/>
          <a:lstStyle/>
          <a:p>
            <a:pPr algn="l"/>
            <a:r>
              <a:rPr lang="en-US" dirty="0"/>
              <a:t>   The future is a cheesecake</a:t>
            </a:r>
          </a:p>
        </p:txBody>
      </p:sp>
      <p:sp>
        <p:nvSpPr>
          <p:cNvPr id="3" name="Content Placeholder 2">
            <a:extLst>
              <a:ext uri="{FF2B5EF4-FFF2-40B4-BE49-F238E27FC236}">
                <a16:creationId xmlns:a16="http://schemas.microsoft.com/office/drawing/2014/main" id="{AD4D05AA-B276-1559-E526-B2297B061777}"/>
              </a:ext>
            </a:extLst>
          </p:cNvPr>
          <p:cNvSpPr>
            <a:spLocks noGrp="1"/>
          </p:cNvSpPr>
          <p:nvPr>
            <p:ph type="body" sz="quarter" idx="16"/>
          </p:nvPr>
        </p:nvSpPr>
        <p:spPr/>
        <p:txBody>
          <a:bodyPr/>
          <a:lstStyle/>
          <a:p>
            <a:r>
              <a:rPr lang="en-US" dirty="0"/>
              <a:t>Increasingly the margin between </a:t>
            </a:r>
            <a:br>
              <a:rPr lang="en-US" dirty="0"/>
            </a:br>
            <a:r>
              <a:rPr lang="en-US" dirty="0"/>
              <a:t>different stages of alignment get murky.  </a:t>
            </a:r>
          </a:p>
          <a:p>
            <a:pPr lvl="1"/>
            <a:r>
              <a:rPr lang="en-US" dirty="0"/>
              <a:t>Using model itself for feedback and verification</a:t>
            </a:r>
          </a:p>
          <a:p>
            <a:pPr lvl="1"/>
            <a:r>
              <a:rPr lang="en-US" dirty="0"/>
              <a:t>Building bridges between supervised learning and RL </a:t>
            </a:r>
          </a:p>
          <a:p>
            <a:pPr lvl="1"/>
            <a:r>
              <a:rPr lang="en-US" dirty="0"/>
              <a:t>Alignment during pre-training </a:t>
            </a:r>
          </a:p>
          <a:p>
            <a:pPr lvl="1"/>
            <a:r>
              <a:rPr lang="en-US" dirty="0"/>
              <a:t>…</a:t>
            </a:r>
          </a:p>
          <a:p>
            <a:r>
              <a:rPr lang="en-US" dirty="0"/>
              <a:t>A unifying process that contains various aspects of what is done separately today. </a:t>
            </a:r>
          </a:p>
        </p:txBody>
      </p:sp>
      <p:sp>
        <p:nvSpPr>
          <p:cNvPr id="4" name="Slide Number Placeholder 3">
            <a:extLst>
              <a:ext uri="{FF2B5EF4-FFF2-40B4-BE49-F238E27FC236}">
                <a16:creationId xmlns:a16="http://schemas.microsoft.com/office/drawing/2014/main" id="{9054748D-FD5E-A68C-7640-715729460518}"/>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136</a:t>
            </a:fld>
            <a:endParaRPr lang="en-US" dirty="0"/>
          </a:p>
        </p:txBody>
      </p:sp>
      <p:pic>
        <p:nvPicPr>
          <p:cNvPr id="14342" name="Picture 6" descr="Tall and Creamy Cheesecake Recipe - NYT Cooking">
            <a:extLst>
              <a:ext uri="{FF2B5EF4-FFF2-40B4-BE49-F238E27FC236}">
                <a16:creationId xmlns:a16="http://schemas.microsoft.com/office/drawing/2014/main" id="{83C4CEFF-445F-2F90-D0F6-3EF3DF1265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52" t="6284" r="12550" b="9218"/>
          <a:stretch/>
        </p:blipFill>
        <p:spPr bwMode="auto">
          <a:xfrm>
            <a:off x="6180793" y="35374"/>
            <a:ext cx="2958939" cy="20080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AAA6F9FA-4CD1-D5EE-1C42-6F47BC3B4940}"/>
              </a:ext>
            </a:extLst>
          </p:cNvPr>
          <p:cNvGraphicFramePr/>
          <p:nvPr/>
        </p:nvGraphicFramePr>
        <p:xfrm>
          <a:off x="2332088" y="3422294"/>
          <a:ext cx="4901996" cy="1587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261185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37F93D-218E-1E9C-CA88-7464A6A82C7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309538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0A78-8AFF-97F9-F2AA-3F3710385418}"/>
              </a:ext>
            </a:extLst>
          </p:cNvPr>
          <p:cNvSpPr>
            <a:spLocks noGrp="1"/>
          </p:cNvSpPr>
          <p:nvPr>
            <p:ph type="title"/>
          </p:nvPr>
        </p:nvSpPr>
        <p:spPr/>
        <p:txBody>
          <a:bodyPr>
            <a:normAutofit fontScale="90000"/>
          </a:bodyPr>
          <a:lstStyle/>
          <a:p>
            <a:r>
              <a:rPr lang="en-US" dirty="0"/>
              <a:t>Lambert’s talk:</a:t>
            </a:r>
          </a:p>
        </p:txBody>
      </p:sp>
      <p:sp>
        <p:nvSpPr>
          <p:cNvPr id="3" name="Content Placeholder 2">
            <a:extLst>
              <a:ext uri="{FF2B5EF4-FFF2-40B4-BE49-F238E27FC236}">
                <a16:creationId xmlns:a16="http://schemas.microsoft.com/office/drawing/2014/main" id="{7E9A127C-E989-F3AD-F6BC-A18FE2E0DB6C}"/>
              </a:ext>
            </a:extLst>
          </p:cNvPr>
          <p:cNvSpPr>
            <a:spLocks noGrp="1"/>
          </p:cNvSpPr>
          <p:nvPr>
            <p:ph idx="1"/>
          </p:nvPr>
        </p:nvSpPr>
        <p:spPr/>
        <p:txBody>
          <a:bodyPr/>
          <a:lstStyle/>
          <a:p>
            <a:r>
              <a:rPr lang="en-US" dirty="0">
                <a:hlinkClick r:id="rId2"/>
              </a:rPr>
              <a:t>https://docs.google.com/presentation/d/12YyZmOpgrsUT2dE0PRZC8u-_uPG_dTExM0TpI9mnfDE/edit#slide=id.g82736d3e0d_0_26</a:t>
            </a:r>
            <a:r>
              <a:rPr lang="en-US" dirty="0"/>
              <a:t> </a:t>
            </a:r>
          </a:p>
          <a:p>
            <a:endParaRPr lang="en-US" dirty="0"/>
          </a:p>
        </p:txBody>
      </p:sp>
    </p:spTree>
    <p:extLst>
      <p:ext uri="{BB962C8B-B14F-4D97-AF65-F5344CB8AC3E}">
        <p14:creationId xmlns:p14="http://schemas.microsoft.com/office/powerpoint/2010/main" val="34780226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5D61D-FC0E-FAEC-A6E1-CF4390B75148}"/>
              </a:ext>
            </a:extLst>
          </p:cNvPr>
          <p:cNvSpPr>
            <a:spLocks noGrp="1"/>
          </p:cNvSpPr>
          <p:nvPr>
            <p:ph type="title"/>
          </p:nvPr>
        </p:nvSpPr>
        <p:spPr/>
        <p:txBody>
          <a:bodyPr>
            <a:normAutofit fontScale="90000"/>
          </a:bodyPr>
          <a:lstStyle/>
          <a:p>
            <a:r>
              <a:rPr lang="en-US" dirty="0"/>
              <a:t>Additional references: </a:t>
            </a:r>
          </a:p>
        </p:txBody>
      </p:sp>
      <p:sp>
        <p:nvSpPr>
          <p:cNvPr id="3" name="Content Placeholder 2">
            <a:extLst>
              <a:ext uri="{FF2B5EF4-FFF2-40B4-BE49-F238E27FC236}">
                <a16:creationId xmlns:a16="http://schemas.microsoft.com/office/drawing/2014/main" id="{23201FC1-0F2E-C005-F5F6-56668E487A49}"/>
              </a:ext>
            </a:extLst>
          </p:cNvPr>
          <p:cNvSpPr>
            <a:spLocks noGrp="1"/>
          </p:cNvSpPr>
          <p:nvPr>
            <p:ph idx="1"/>
          </p:nvPr>
        </p:nvSpPr>
        <p:spPr/>
        <p:txBody>
          <a:bodyPr/>
          <a:lstStyle/>
          <a:p>
            <a:r>
              <a:rPr lang="en-US" dirty="0"/>
              <a:t>Objective mismatches: </a:t>
            </a:r>
            <a:r>
              <a:rPr lang="en-US" dirty="0">
                <a:hlinkClick r:id="rId2"/>
              </a:rPr>
              <a:t>https://www.youtube.com/watch?v=yrdUBwCnMr8</a:t>
            </a:r>
            <a:r>
              <a:rPr lang="en-US" dirty="0"/>
              <a:t> </a:t>
            </a:r>
          </a:p>
          <a:p>
            <a:r>
              <a:rPr lang="en-US" dirty="0"/>
              <a:t>Revealing details by </a:t>
            </a:r>
            <a:r>
              <a:rPr lang="en-US" dirty="0" err="1"/>
              <a:t>JSch</a:t>
            </a:r>
            <a:r>
              <a:rPr lang="en-US" dirty="0"/>
              <a:t>: </a:t>
            </a:r>
            <a:r>
              <a:rPr lang="en-US" dirty="0">
                <a:hlinkClick r:id="rId3"/>
              </a:rPr>
              <a:t>https://icml.cc/virtual/2023/invited-talk/21549?utm_source=substack&amp;utm_medium</a:t>
            </a:r>
            <a:r>
              <a:rPr lang="en-US">
                <a:hlinkClick r:id="rId3"/>
              </a:rPr>
              <a:t>=email</a:t>
            </a:r>
            <a:r>
              <a:rPr lang="en-US"/>
              <a:t> </a:t>
            </a:r>
          </a:p>
        </p:txBody>
      </p:sp>
    </p:spTree>
    <p:extLst>
      <p:ext uri="{BB962C8B-B14F-4D97-AF65-F5344CB8AC3E}">
        <p14:creationId xmlns:p14="http://schemas.microsoft.com/office/powerpoint/2010/main" val="3801016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18E1-B6EB-CABB-54B0-4FE7FD94398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AF6B74A-EEBE-E2C0-040B-F139572BC866}"/>
              </a:ext>
            </a:extLst>
          </p:cNvPr>
          <p:cNvSpPr>
            <a:spLocks noGrp="1"/>
          </p:cNvSpPr>
          <p:nvPr>
            <p:ph type="body" sz="quarter" idx="16"/>
          </p:nvPr>
        </p:nvSpPr>
        <p:spPr/>
        <p:txBody>
          <a:bodyPr/>
          <a:lstStyle/>
          <a:p>
            <a:r>
              <a:rPr lang="en-US" dirty="0"/>
              <a:t>Slides from </a:t>
            </a:r>
            <a:r>
              <a:rPr lang="en-US" dirty="0" err="1"/>
              <a:t>Jilian</a:t>
            </a:r>
            <a:r>
              <a:rPr lang="en-US" dirty="0"/>
              <a:t> Hadfield should be useful </a:t>
            </a:r>
          </a:p>
          <a:p>
            <a:r>
              <a:rPr lang="en-US" dirty="0"/>
              <a:t>Asimov principles for robots </a:t>
            </a:r>
          </a:p>
        </p:txBody>
      </p:sp>
    </p:spTree>
    <p:extLst>
      <p:ext uri="{BB962C8B-B14F-4D97-AF65-F5344CB8AC3E}">
        <p14:creationId xmlns:p14="http://schemas.microsoft.com/office/powerpoint/2010/main" val="3998690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37C8-96FF-EBAD-3148-616AAE93980B}"/>
              </a:ext>
            </a:extLst>
          </p:cNvPr>
          <p:cNvSpPr>
            <a:spLocks noGrp="1"/>
          </p:cNvSpPr>
          <p:nvPr>
            <p:ph type="title"/>
          </p:nvPr>
        </p:nvSpPr>
        <p:spPr/>
        <p:txBody>
          <a:bodyPr>
            <a:normAutofit fontScale="90000"/>
          </a:bodyPr>
          <a:lstStyle/>
          <a:p>
            <a:r>
              <a:rPr lang="en-US" dirty="0"/>
              <a:t>Length bias</a:t>
            </a:r>
          </a:p>
        </p:txBody>
      </p:sp>
      <p:sp>
        <p:nvSpPr>
          <p:cNvPr id="3" name="Content Placeholder 2">
            <a:extLst>
              <a:ext uri="{FF2B5EF4-FFF2-40B4-BE49-F238E27FC236}">
                <a16:creationId xmlns:a16="http://schemas.microsoft.com/office/drawing/2014/main" id="{156975D2-9BD8-569B-02BD-50FAD23F20C0}"/>
              </a:ext>
            </a:extLst>
          </p:cNvPr>
          <p:cNvSpPr>
            <a:spLocks noGrp="1"/>
          </p:cNvSpPr>
          <p:nvPr>
            <p:ph idx="1"/>
          </p:nvPr>
        </p:nvSpPr>
        <p:spPr/>
        <p:txBody>
          <a:bodyPr/>
          <a:lstStyle/>
          <a:p>
            <a:r>
              <a:rPr lang="en-US" dirty="0"/>
              <a:t>Discuss length bias </a:t>
            </a:r>
          </a:p>
          <a:p>
            <a:r>
              <a:rPr lang="en-US" dirty="0"/>
              <a:t>Also more challenges here: </a:t>
            </a:r>
            <a:r>
              <a:rPr lang="en-US" dirty="0">
                <a:hlinkClick r:id="rId2"/>
              </a:rPr>
              <a:t>https://arxiv.org/pdf/2307.15217.pdf</a:t>
            </a:r>
            <a:r>
              <a:rPr lang="en-US" dirty="0"/>
              <a:t> </a:t>
            </a:r>
          </a:p>
        </p:txBody>
      </p:sp>
    </p:spTree>
    <p:extLst>
      <p:ext uri="{BB962C8B-B14F-4D97-AF65-F5344CB8AC3E}">
        <p14:creationId xmlns:p14="http://schemas.microsoft.com/office/powerpoint/2010/main" val="28401240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6FA1-D55D-437D-031D-2280EA6779D4}"/>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66DC3B22-DAF4-1CDA-E1DC-89E7CB44BAF5}"/>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2968D84-1953-23E3-6EE6-F19EA4856537}"/>
              </a:ext>
            </a:extLst>
          </p:cNvPr>
          <p:cNvSpPr txBox="1"/>
          <p:nvPr/>
        </p:nvSpPr>
        <p:spPr>
          <a:xfrm>
            <a:off x="2286000" y="2310637"/>
            <a:ext cx="4572000" cy="738664"/>
          </a:xfrm>
          <a:prstGeom prst="rect">
            <a:avLst/>
          </a:prstGeom>
          <a:noFill/>
        </p:spPr>
        <p:txBody>
          <a:bodyPr wrap="square">
            <a:spAutoFit/>
          </a:bodyPr>
          <a:lstStyle/>
          <a:p>
            <a:r>
              <a:rPr lang="en-US" dirty="0"/>
              <a:t> </a:t>
            </a:r>
            <a:r>
              <a:rPr lang="en-US" dirty="0">
                <a:hlinkClick r:id="rId2"/>
              </a:rPr>
              <a:t>https://www.linkedin.com/feed/update/urn:li:activity:</a:t>
            </a:r>
            <a:r>
              <a:rPr lang="en-US">
                <a:hlinkClick r:id="rId2"/>
              </a:rPr>
              <a:t>7137468826790629377/</a:t>
            </a:r>
            <a:r>
              <a:rPr lang="en-US"/>
              <a:t> </a:t>
            </a:r>
            <a:endParaRPr lang="en-US" dirty="0"/>
          </a:p>
        </p:txBody>
      </p:sp>
    </p:spTree>
    <p:extLst>
      <p:ext uri="{BB962C8B-B14F-4D97-AF65-F5344CB8AC3E}">
        <p14:creationId xmlns:p14="http://schemas.microsoft.com/office/powerpoint/2010/main" val="4380490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179D-9102-F3C9-BE8D-97B8DB8E8184}"/>
              </a:ext>
            </a:extLst>
          </p:cNvPr>
          <p:cNvSpPr>
            <a:spLocks noGrp="1"/>
          </p:cNvSpPr>
          <p:nvPr>
            <p:ph type="title"/>
          </p:nvPr>
        </p:nvSpPr>
        <p:spPr/>
        <p:txBody>
          <a:bodyPr>
            <a:noAutofit/>
          </a:bodyPr>
          <a:lstStyle/>
          <a:p>
            <a:r>
              <a:rPr lang="en-US" sz="6600" dirty="0"/>
              <a:t>History Recap! </a:t>
            </a:r>
          </a:p>
        </p:txBody>
      </p:sp>
      <p:sp>
        <p:nvSpPr>
          <p:cNvPr id="3" name="Text Placeholder 2">
            <a:extLst>
              <a:ext uri="{FF2B5EF4-FFF2-40B4-BE49-F238E27FC236}">
                <a16:creationId xmlns:a16="http://schemas.microsoft.com/office/drawing/2014/main" id="{195FF09A-08BD-EE55-B989-54BB306E08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0666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pic>
        <p:nvPicPr>
          <p:cNvPr id="1787" name="Google Shape;1787;p88"/>
          <p:cNvPicPr preferRelativeResize="0"/>
          <p:nvPr/>
        </p:nvPicPr>
        <p:blipFill>
          <a:blip r:embed="rId3">
            <a:alphaModFix/>
          </a:blip>
          <a:stretch>
            <a:fillRect/>
          </a:stretch>
        </p:blipFill>
        <p:spPr>
          <a:xfrm>
            <a:off x="5162059" y="804738"/>
            <a:ext cx="3829249" cy="3757977"/>
          </a:xfrm>
          <a:prstGeom prst="rect">
            <a:avLst/>
          </a:prstGeom>
          <a:noFill/>
          <a:ln>
            <a:noFill/>
          </a:ln>
        </p:spPr>
      </p:pic>
      <p:sp>
        <p:nvSpPr>
          <p:cNvPr id="1788" name="Google Shape;1788;p88"/>
          <p:cNvSpPr txBox="1"/>
          <p:nvPr/>
        </p:nvSpPr>
        <p:spPr>
          <a:xfrm>
            <a:off x="5009679" y="4562719"/>
            <a:ext cx="2446313" cy="369302"/>
          </a:xfrm>
          <a:prstGeom prst="rect">
            <a:avLst/>
          </a:prstGeom>
          <a:noFill/>
          <a:ln>
            <a:noFill/>
          </a:ln>
        </p:spPr>
        <p:txBody>
          <a:bodyPr spcFirstLastPara="1" wrap="square" lIns="91425" tIns="91425" rIns="91425" bIns="91425" anchor="t" anchorCtr="0">
            <a:spAutoFit/>
          </a:bodyPr>
          <a:lstStyle/>
          <a:p>
            <a:pPr algn="r"/>
            <a:r>
              <a:rPr lang="ru"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Shannon 1948</a:t>
            </a:r>
            <a:endParaRPr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1789" name="Google Shape;1789;p88"/>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FA7C0708-E7CC-A140-D1DA-64A09C815B3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3" name="Title 2">
            <a:extLst>
              <a:ext uri="{FF2B5EF4-FFF2-40B4-BE49-F238E27FC236}">
                <a16:creationId xmlns:a16="http://schemas.microsoft.com/office/drawing/2014/main" id="{2FAF34EE-099F-B199-83F8-9788A7D999DF}"/>
              </a:ext>
            </a:extLst>
          </p:cNvPr>
          <p:cNvSpPr>
            <a:spLocks noGrp="1"/>
          </p:cNvSpPr>
          <p:nvPr>
            <p:ph type="title"/>
          </p:nvPr>
        </p:nvSpPr>
        <p:spPr/>
        <p:txBody>
          <a:bodyPr/>
          <a:lstStyle/>
          <a:p>
            <a:r>
              <a:rPr lang="en-US" dirty="0"/>
              <a:t>A heavily abbreviated history of LLMs</a:t>
            </a:r>
          </a:p>
        </p:txBody>
      </p:sp>
      <p:sp>
        <p:nvSpPr>
          <p:cNvPr id="4" name="Text Placeholder 3">
            <a:extLst>
              <a:ext uri="{FF2B5EF4-FFF2-40B4-BE49-F238E27FC236}">
                <a16:creationId xmlns:a16="http://schemas.microsoft.com/office/drawing/2014/main" id="{6A79D1A2-EAB8-12ED-5AEB-DA0936D4217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693726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5" name="Google Shape;1795;p89"/>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796" name="Google Shape;1796;p89"/>
          <p:cNvPicPr preferRelativeResize="0"/>
          <p:nvPr/>
        </p:nvPicPr>
        <p:blipFill>
          <a:blip r:embed="rId3">
            <a:alphaModFix/>
          </a:blip>
          <a:stretch>
            <a:fillRect/>
          </a:stretch>
        </p:blipFill>
        <p:spPr>
          <a:xfrm>
            <a:off x="1664513" y="1285125"/>
            <a:ext cx="345977" cy="335178"/>
          </a:xfrm>
          <a:prstGeom prst="rect">
            <a:avLst/>
          </a:prstGeom>
          <a:noFill/>
          <a:ln>
            <a:noFill/>
          </a:ln>
        </p:spPr>
      </p:pic>
      <p:sp>
        <p:nvSpPr>
          <p:cNvPr id="1797" name="Google Shape;1797;p89"/>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0000"/>
              </a:lnSpc>
              <a:buSzPts val="2300"/>
              <a:buNone/>
            </a:pPr>
            <a:r>
              <a:rPr lang="ru" sz="1500" dirty="0">
                <a:solidFill>
                  <a:srgbClr val="0097A7"/>
                </a:solidFill>
                <a:sym typeface="Helvetica Neue Light"/>
              </a:rPr>
              <a:t>50s:</a:t>
            </a:r>
            <a:r>
              <a:rPr lang="ru" sz="1500" dirty="0">
                <a:sym typeface="Helvetica Neue Light"/>
              </a:rPr>
              <a:t> the turing test</a:t>
            </a:r>
            <a:endParaRPr sz="1500" dirty="0">
              <a:sym typeface="Helvetica Neue Light"/>
            </a:endParaRPr>
          </a:p>
          <a:p>
            <a:pPr marL="0" indent="0">
              <a:lnSpc>
                <a:spcPct val="100000"/>
              </a:lnSpc>
              <a:buSzPts val="2300"/>
              <a:buNone/>
            </a:pPr>
            <a:r>
              <a:rPr lang="ru" sz="1500" dirty="0">
                <a:solidFill>
                  <a:srgbClr val="0097A7"/>
                </a:solidFill>
                <a:sym typeface="Helvetica Neue Light"/>
              </a:rPr>
              <a:t>60s:</a:t>
            </a:r>
            <a:r>
              <a:rPr lang="ru" sz="1500" dirty="0">
                <a:sym typeface="Helvetica Neue Light"/>
              </a:rPr>
              <a:t> ELIZA, chatbot for therapy</a:t>
            </a:r>
            <a:endParaRPr sz="1500" dirty="0">
              <a:sym typeface="Helvetica Neue Light"/>
            </a:endParaRPr>
          </a:p>
          <a:p>
            <a:pPr marL="0" indent="0">
              <a:lnSpc>
                <a:spcPct val="100000"/>
              </a:lnSpc>
              <a:buSzPts val="2300"/>
              <a:buNone/>
            </a:pPr>
            <a:r>
              <a:rPr lang="ru" sz="1500" dirty="0">
                <a:solidFill>
                  <a:srgbClr val="0097A7"/>
                </a:solidFill>
                <a:sym typeface="Helvetica Neue Light"/>
              </a:rPr>
              <a:t>70s-80s</a:t>
            </a:r>
            <a:r>
              <a:rPr lang="ru" sz="1500" dirty="0">
                <a:sym typeface="Helvetica Neue Light"/>
              </a:rPr>
              <a:t>: more chatbots, statistical approaches</a:t>
            </a:r>
            <a:endParaRPr sz="1500" dirty="0">
              <a:sym typeface="Helvetica Neue Light"/>
            </a:endParaRPr>
          </a:p>
          <a:p>
            <a:pPr marL="0" indent="0">
              <a:lnSpc>
                <a:spcPct val="100000"/>
              </a:lnSpc>
              <a:buSzPts val="2300"/>
              <a:buNone/>
            </a:pPr>
            <a:r>
              <a:rPr lang="ru" sz="1500" u="sng" dirty="0">
                <a:solidFill>
                  <a:srgbClr val="0097A7"/>
                </a:solidFill>
                <a:sym typeface="Helvetica Neue Light"/>
              </a:rPr>
              <a:t>90s-00s:</a:t>
            </a:r>
            <a:r>
              <a:rPr lang="ru" sz="1500" dirty="0">
                <a:solidFill>
                  <a:schemeClr val="dk1"/>
                </a:solidFill>
                <a:sym typeface="Helvetica Neue Light"/>
              </a:rPr>
              <a:t> language modeling</a:t>
            </a:r>
            <a:endParaRPr sz="1500" dirty="0">
              <a:solidFill>
                <a:schemeClr val="dk1"/>
              </a:solidFill>
              <a:sym typeface="Helvetica Neue Light"/>
            </a:endParaRPr>
          </a:p>
          <a:p>
            <a:pPr marL="0" indent="0">
              <a:lnSpc>
                <a:spcPct val="100000"/>
              </a:lnSpc>
              <a:buSzPts val="2300"/>
              <a:buNone/>
            </a:pPr>
            <a:r>
              <a:rPr lang="ru" sz="1500" u="sng" dirty="0">
                <a:solidFill>
                  <a:srgbClr val="0097A7"/>
                </a:solidFill>
                <a:sym typeface="Helvetica Neue Light"/>
              </a:rPr>
              <a:t>00s-10s:</a:t>
            </a:r>
            <a:r>
              <a:rPr lang="ru" sz="1500" dirty="0">
                <a:solidFill>
                  <a:schemeClr val="dk1"/>
                </a:solidFill>
                <a:sym typeface="Helvetica Neue Light"/>
              </a:rPr>
              <a:t> word embeddings</a:t>
            </a:r>
            <a:endParaRPr sz="1500" dirty="0">
              <a:solidFill>
                <a:schemeClr val="dk1"/>
              </a:solidFill>
              <a:sym typeface="Helvetica Neue Light"/>
            </a:endParaRPr>
          </a:p>
          <a:p>
            <a:pPr marL="0" indent="0">
              <a:lnSpc>
                <a:spcPct val="100000"/>
              </a:lnSpc>
              <a:buSzPts val="2300"/>
              <a:buNone/>
            </a:pPr>
            <a:endParaRPr sz="1500" dirty="0">
              <a:solidFill>
                <a:schemeClr val="dk1"/>
              </a:solidFill>
              <a:sym typeface="Helvetica Neue Light"/>
            </a:endParaRPr>
          </a:p>
        </p:txBody>
      </p:sp>
      <p:sp>
        <p:nvSpPr>
          <p:cNvPr id="2" name="TextBox 1">
            <a:extLst>
              <a:ext uri="{FF2B5EF4-FFF2-40B4-BE49-F238E27FC236}">
                <a16:creationId xmlns:a16="http://schemas.microsoft.com/office/drawing/2014/main" id="{91419DE8-9801-0E9E-9C05-6E21DB02B8C0}"/>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itle 2">
            <a:extLst>
              <a:ext uri="{FF2B5EF4-FFF2-40B4-BE49-F238E27FC236}">
                <a16:creationId xmlns:a16="http://schemas.microsoft.com/office/drawing/2014/main" id="{0101EAF9-CF2D-0DC7-4660-3C5693F77631}"/>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28145329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4" name="Google Shape;1804;p90"/>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05" name="Google Shape;1805;p90"/>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06" name="Google Shape;1806;p90"/>
          <p:cNvPicPr preferRelativeResize="0"/>
          <p:nvPr/>
        </p:nvPicPr>
        <p:blipFill>
          <a:blip r:embed="rId4">
            <a:alphaModFix/>
          </a:blip>
          <a:stretch>
            <a:fillRect/>
          </a:stretch>
        </p:blipFill>
        <p:spPr>
          <a:xfrm>
            <a:off x="3195388" y="2328619"/>
            <a:ext cx="5079269" cy="2669850"/>
          </a:xfrm>
          <a:prstGeom prst="rect">
            <a:avLst/>
          </a:prstGeom>
          <a:noFill/>
          <a:ln>
            <a:noFill/>
          </a:ln>
        </p:spPr>
      </p:pic>
      <p:sp>
        <p:nvSpPr>
          <p:cNvPr id="1808" name="Google Shape;1808;p90"/>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0000"/>
              </a:lnSpc>
              <a:buSzPts val="2300"/>
              <a:buNone/>
            </a:pPr>
            <a:r>
              <a:rPr lang="ru" sz="1500" dirty="0">
                <a:solidFill>
                  <a:srgbClr val="0097A7"/>
                </a:solidFill>
                <a:sym typeface="Helvetica Neue Light"/>
              </a:rPr>
              <a:t>50s:</a:t>
            </a:r>
            <a:r>
              <a:rPr lang="ru" sz="1500" dirty="0">
                <a:sym typeface="Helvetica Neue Light"/>
              </a:rPr>
              <a:t> the turing test</a:t>
            </a:r>
            <a:endParaRPr sz="1500" dirty="0">
              <a:sym typeface="Helvetica Neue Light"/>
            </a:endParaRPr>
          </a:p>
          <a:p>
            <a:pPr marL="0" indent="0">
              <a:lnSpc>
                <a:spcPct val="100000"/>
              </a:lnSpc>
              <a:buSzPts val="2300"/>
              <a:buNone/>
            </a:pPr>
            <a:r>
              <a:rPr lang="ru" sz="1500" dirty="0">
                <a:solidFill>
                  <a:srgbClr val="0097A7"/>
                </a:solidFill>
                <a:sym typeface="Helvetica Neue Light"/>
              </a:rPr>
              <a:t>60s:</a:t>
            </a:r>
            <a:r>
              <a:rPr lang="ru" sz="1500" dirty="0">
                <a:sym typeface="Helvetica Neue Light"/>
              </a:rPr>
              <a:t> ELIZA, chatbot for therapy</a:t>
            </a:r>
            <a:endParaRPr sz="1500" dirty="0">
              <a:sym typeface="Helvetica Neue Light"/>
            </a:endParaRPr>
          </a:p>
          <a:p>
            <a:pPr marL="0" indent="0">
              <a:lnSpc>
                <a:spcPct val="100000"/>
              </a:lnSpc>
              <a:buSzPts val="2300"/>
              <a:buNone/>
            </a:pPr>
            <a:r>
              <a:rPr lang="ru" sz="1500" dirty="0">
                <a:solidFill>
                  <a:srgbClr val="0097A7"/>
                </a:solidFill>
                <a:sym typeface="Helvetica Neue Light"/>
              </a:rPr>
              <a:t>70s-80s</a:t>
            </a:r>
            <a:r>
              <a:rPr lang="ru" sz="1500" dirty="0">
                <a:sym typeface="Helvetica Neue Light"/>
              </a:rPr>
              <a:t>: more chatbots, statistical approaches</a:t>
            </a:r>
            <a:endParaRPr sz="1500" dirty="0">
              <a:sym typeface="Helvetica Neue Light"/>
            </a:endParaRPr>
          </a:p>
          <a:p>
            <a:pPr marL="0" indent="0">
              <a:lnSpc>
                <a:spcPct val="100000"/>
              </a:lnSpc>
              <a:buSzPts val="2300"/>
              <a:buNone/>
            </a:pPr>
            <a:r>
              <a:rPr lang="ru" sz="1500" u="sng" dirty="0">
                <a:solidFill>
                  <a:srgbClr val="0097A7"/>
                </a:solidFill>
                <a:sym typeface="Helvetica Neue Light"/>
              </a:rPr>
              <a:t>90s-00s:</a:t>
            </a:r>
            <a:r>
              <a:rPr lang="ru" sz="1500" dirty="0">
                <a:solidFill>
                  <a:schemeClr val="dk1"/>
                </a:solidFill>
                <a:sym typeface="Helvetica Neue Light"/>
              </a:rPr>
              <a:t> language modeling</a:t>
            </a:r>
            <a:endParaRPr sz="1500" dirty="0">
              <a:solidFill>
                <a:schemeClr val="dk1"/>
              </a:solidFill>
              <a:sym typeface="Helvetica Neue Light"/>
            </a:endParaRPr>
          </a:p>
          <a:p>
            <a:pPr marL="0" indent="0">
              <a:lnSpc>
                <a:spcPct val="100000"/>
              </a:lnSpc>
              <a:buSzPts val="2300"/>
              <a:buNone/>
            </a:pPr>
            <a:r>
              <a:rPr lang="ru" sz="1500" u="sng" dirty="0">
                <a:solidFill>
                  <a:srgbClr val="0097A7"/>
                </a:solidFill>
                <a:sym typeface="Helvetica Neue Light"/>
              </a:rPr>
              <a:t>00s-10s:</a:t>
            </a:r>
            <a:r>
              <a:rPr lang="ru" sz="1500" dirty="0">
                <a:solidFill>
                  <a:schemeClr val="dk1"/>
                </a:solidFill>
                <a:sym typeface="Helvetica Neue Light"/>
              </a:rPr>
              <a:t> word embeddings</a:t>
            </a:r>
            <a:endParaRPr sz="1500" dirty="0">
              <a:solidFill>
                <a:schemeClr val="dk1"/>
              </a:solidFill>
              <a:sym typeface="Helvetica Neue Light"/>
            </a:endParaRPr>
          </a:p>
          <a:p>
            <a:pPr marL="0" indent="0">
              <a:lnSpc>
                <a:spcPct val="100000"/>
              </a:lnSpc>
              <a:buSzPts val="2300"/>
              <a:buNone/>
            </a:pPr>
            <a:endParaRPr sz="1500" dirty="0">
              <a:solidFill>
                <a:schemeClr val="dk1"/>
              </a:solidFill>
              <a:sym typeface="Helvetica Neue Light"/>
            </a:endParaRPr>
          </a:p>
        </p:txBody>
      </p:sp>
      <p:sp>
        <p:nvSpPr>
          <p:cNvPr id="2" name="TextBox 1">
            <a:extLst>
              <a:ext uri="{FF2B5EF4-FFF2-40B4-BE49-F238E27FC236}">
                <a16:creationId xmlns:a16="http://schemas.microsoft.com/office/drawing/2014/main" id="{7C7CE018-0DAD-4062-8A12-D7CD7EABDBD9}"/>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itle 2">
            <a:extLst>
              <a:ext uri="{FF2B5EF4-FFF2-40B4-BE49-F238E27FC236}">
                <a16:creationId xmlns:a16="http://schemas.microsoft.com/office/drawing/2014/main" id="{FB57D2E6-1145-1BF0-DA3C-1BDA9A61E4F8}"/>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39832473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4" name="Google Shape;1814;p91"/>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15" name="Google Shape;1815;p91"/>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16" name="Google Shape;1816;p91"/>
          <p:cNvPicPr preferRelativeResize="0"/>
          <p:nvPr/>
        </p:nvPicPr>
        <p:blipFill>
          <a:blip r:embed="rId4">
            <a:alphaModFix/>
          </a:blip>
          <a:stretch>
            <a:fillRect/>
          </a:stretch>
        </p:blipFill>
        <p:spPr>
          <a:xfrm>
            <a:off x="5095482" y="555425"/>
            <a:ext cx="3000128" cy="4161779"/>
          </a:xfrm>
          <a:prstGeom prst="rect">
            <a:avLst/>
          </a:prstGeom>
          <a:noFill/>
          <a:ln>
            <a:noFill/>
          </a:ln>
        </p:spPr>
      </p:pic>
      <p:sp>
        <p:nvSpPr>
          <p:cNvPr id="1817" name="Google Shape;1817;p91"/>
          <p:cNvSpPr txBox="1"/>
          <p:nvPr/>
        </p:nvSpPr>
        <p:spPr>
          <a:xfrm>
            <a:off x="4768259" y="4675369"/>
            <a:ext cx="2446313" cy="369302"/>
          </a:xfrm>
          <a:prstGeom prst="rect">
            <a:avLst/>
          </a:prstGeom>
          <a:noFill/>
          <a:ln>
            <a:noFill/>
          </a:ln>
        </p:spPr>
        <p:txBody>
          <a:bodyPr spcFirstLastPara="1" wrap="square" lIns="91425" tIns="91425" rIns="91425" bIns="91425" anchor="t" anchorCtr="0">
            <a:spAutoFit/>
          </a:bodyPr>
          <a:lstStyle/>
          <a:p>
            <a:pPr algn="r"/>
            <a:r>
              <a:rPr lang="ru"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Vaswani et al. 2017</a:t>
            </a:r>
            <a:endParaRPr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0C8AA86E-86DB-B32E-DD10-D0E887D5BB8E}"/>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4A1C7CE8-7EDE-C050-5A18-9FF8405AA7CB}"/>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73E09504-2098-594D-F4E6-6053978DB15A}"/>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35517592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4" name="Google Shape;1824;p92"/>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25" name="Google Shape;1825;p92"/>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26" name="Google Shape;1826;p92"/>
          <p:cNvPicPr preferRelativeResize="0"/>
          <p:nvPr/>
        </p:nvPicPr>
        <p:blipFill>
          <a:blip r:embed="rId4">
            <a:alphaModFix/>
          </a:blip>
          <a:stretch>
            <a:fillRect/>
          </a:stretch>
        </p:blipFill>
        <p:spPr>
          <a:xfrm>
            <a:off x="4837795" y="570150"/>
            <a:ext cx="2247078" cy="4116405"/>
          </a:xfrm>
          <a:prstGeom prst="rect">
            <a:avLst/>
          </a:prstGeom>
          <a:noFill/>
          <a:ln>
            <a:noFill/>
          </a:ln>
        </p:spPr>
      </p:pic>
      <p:sp>
        <p:nvSpPr>
          <p:cNvPr id="1827" name="Google Shape;1827;p92"/>
          <p:cNvSpPr txBox="1"/>
          <p:nvPr/>
        </p:nvSpPr>
        <p:spPr>
          <a:xfrm>
            <a:off x="4387960" y="4663219"/>
            <a:ext cx="2965613" cy="369302"/>
          </a:xfrm>
          <a:prstGeom prst="rect">
            <a:avLst/>
          </a:prstGeom>
          <a:noFill/>
          <a:ln>
            <a:noFill/>
          </a:ln>
        </p:spPr>
        <p:txBody>
          <a:bodyPr spcFirstLastPara="1" wrap="square" lIns="91425" tIns="91425" rIns="91425" bIns="91425" anchor="t" anchorCtr="0">
            <a:spAutoFit/>
          </a:bodyPr>
          <a:lstStyle/>
          <a:p>
            <a:pPr algn="r"/>
            <a:r>
              <a:rPr lang="ru"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Radford et al. 2018, Devlin et al. 2018</a:t>
            </a:r>
            <a:endParaRPr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976CAB6C-ADE8-0AD9-900E-583792F68B22}"/>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776F6994-FB6B-8733-0AE9-8C3C70CE7F56}"/>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B52682EB-F495-8035-BD65-0C0EA615E0FA}"/>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22355832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4" name="Google Shape;1834;p93"/>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35" name="Google Shape;1835;p93"/>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36" name="Google Shape;1836;p93"/>
          <p:cNvPicPr preferRelativeResize="0"/>
          <p:nvPr/>
        </p:nvPicPr>
        <p:blipFill>
          <a:blip r:embed="rId4">
            <a:alphaModFix/>
          </a:blip>
          <a:stretch>
            <a:fillRect/>
          </a:stretch>
        </p:blipFill>
        <p:spPr>
          <a:xfrm>
            <a:off x="146633" y="3184103"/>
            <a:ext cx="7377867" cy="1883876"/>
          </a:xfrm>
          <a:prstGeom prst="rect">
            <a:avLst/>
          </a:prstGeom>
          <a:noFill/>
          <a:ln>
            <a:noFill/>
          </a:ln>
        </p:spPr>
      </p:pic>
      <p:sp>
        <p:nvSpPr>
          <p:cNvPr id="2" name="TextBox 1">
            <a:extLst>
              <a:ext uri="{FF2B5EF4-FFF2-40B4-BE49-F238E27FC236}">
                <a16:creationId xmlns:a16="http://schemas.microsoft.com/office/drawing/2014/main" id="{8846F46C-08F0-F93E-EFE7-7D7EC20578A4}"/>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BAE581F0-48BD-616C-AFFE-3A838B92CD0F}"/>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1A4B8EDB-9CF0-54F3-8551-3AE7CA97AD53}"/>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2780648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3" name="Google Shape;1843;p94"/>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44" name="Google Shape;1844;p94"/>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45" name="Google Shape;1845;p94"/>
          <p:cNvPicPr preferRelativeResize="0"/>
          <p:nvPr/>
        </p:nvPicPr>
        <p:blipFill>
          <a:blip r:embed="rId4">
            <a:alphaModFix/>
          </a:blip>
          <a:stretch>
            <a:fillRect/>
          </a:stretch>
        </p:blipFill>
        <p:spPr>
          <a:xfrm>
            <a:off x="5294270" y="715075"/>
            <a:ext cx="3445131" cy="3970963"/>
          </a:xfrm>
          <a:prstGeom prst="rect">
            <a:avLst/>
          </a:prstGeom>
          <a:noFill/>
          <a:ln>
            <a:noFill/>
          </a:ln>
        </p:spPr>
      </p:pic>
      <p:sp>
        <p:nvSpPr>
          <p:cNvPr id="2" name="TextBox 1">
            <a:extLst>
              <a:ext uri="{FF2B5EF4-FFF2-40B4-BE49-F238E27FC236}">
                <a16:creationId xmlns:a16="http://schemas.microsoft.com/office/drawing/2014/main" id="{A13C8154-9978-D408-C44B-586121407345}"/>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A88F0945-7881-7337-14A0-5B398D024769}"/>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FA285013-6689-3785-5271-9A1A093EDE16}"/>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3701922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dirty="0"/>
              <a:t>Aligning Language Models: </a:t>
            </a:r>
          </a:p>
          <a:p>
            <a:pPr algn="ctr"/>
            <a:r>
              <a:rPr lang="en-US" sz="4800" dirty="0"/>
              <a:t>Instruction-tuning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1296493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pic>
        <p:nvPicPr>
          <p:cNvPr id="1852" name="Google Shape;1852;p95"/>
          <p:cNvPicPr preferRelativeResize="0"/>
          <p:nvPr/>
        </p:nvPicPr>
        <p:blipFill>
          <a:blip r:embed="rId3">
            <a:alphaModFix/>
          </a:blip>
          <a:stretch>
            <a:fillRect/>
          </a:stretch>
        </p:blipFill>
        <p:spPr>
          <a:xfrm>
            <a:off x="1664513" y="1285125"/>
            <a:ext cx="345977" cy="335178"/>
          </a:xfrm>
          <a:prstGeom prst="rect">
            <a:avLst/>
          </a:prstGeom>
          <a:noFill/>
          <a:ln>
            <a:noFill/>
          </a:ln>
        </p:spPr>
      </p:pic>
      <p:sp>
        <p:nvSpPr>
          <p:cNvPr id="1853" name="Google Shape;1853;p95"/>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2020: GPT-3 surprising capabilities. many harms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54" name="Google Shape;1854;p95"/>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55" name="Google Shape;1855;p95"/>
          <p:cNvPicPr preferRelativeResize="0"/>
          <p:nvPr/>
        </p:nvPicPr>
        <p:blipFill>
          <a:blip r:embed="rId4">
            <a:alphaModFix/>
          </a:blip>
          <a:stretch>
            <a:fillRect/>
          </a:stretch>
        </p:blipFill>
        <p:spPr>
          <a:xfrm>
            <a:off x="5792668" y="715075"/>
            <a:ext cx="2343771" cy="4217525"/>
          </a:xfrm>
          <a:prstGeom prst="rect">
            <a:avLst/>
          </a:prstGeom>
          <a:noFill/>
          <a:ln>
            <a:noFill/>
          </a:ln>
        </p:spPr>
      </p:pic>
      <p:sp>
        <p:nvSpPr>
          <p:cNvPr id="2" name="TextBox 1">
            <a:extLst>
              <a:ext uri="{FF2B5EF4-FFF2-40B4-BE49-F238E27FC236}">
                <a16:creationId xmlns:a16="http://schemas.microsoft.com/office/drawing/2014/main" id="{7713027D-7B23-4785-CCBF-F558D573843D}"/>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67292E9D-A438-F751-4304-DACBC58B6717}"/>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BB0388B0-5328-7AAC-C80E-FB381314A146}"/>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36949113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1862" name="Google Shape;1862;p96"/>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63" name="Google Shape;1863;p96"/>
          <p:cNvPicPr preferRelativeResize="0"/>
          <p:nvPr/>
        </p:nvPicPr>
        <p:blipFill>
          <a:blip r:embed="rId3">
            <a:alphaModFix/>
          </a:blip>
          <a:stretch>
            <a:fillRect/>
          </a:stretch>
        </p:blipFill>
        <p:spPr>
          <a:xfrm>
            <a:off x="1664513" y="1285125"/>
            <a:ext cx="345977" cy="335178"/>
          </a:xfrm>
          <a:prstGeom prst="rect">
            <a:avLst/>
          </a:prstGeom>
          <a:noFill/>
          <a:ln>
            <a:noFill/>
          </a:ln>
        </p:spPr>
      </p:pic>
      <p:sp>
        <p:nvSpPr>
          <p:cNvPr id="1864" name="Google Shape;1864;p96"/>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2020: GPT-3 surprising capabilities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2021: stochastic parrots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65" name="Google Shape;1865;p96"/>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66" name="Google Shape;1866;p96"/>
          <p:cNvPicPr preferRelativeResize="0"/>
          <p:nvPr/>
        </p:nvPicPr>
        <p:blipFill>
          <a:blip r:embed="rId4">
            <a:alphaModFix/>
          </a:blip>
          <a:stretch>
            <a:fillRect/>
          </a:stretch>
        </p:blipFill>
        <p:spPr>
          <a:xfrm>
            <a:off x="4728063" y="675275"/>
            <a:ext cx="4109702" cy="3349280"/>
          </a:xfrm>
          <a:prstGeom prst="rect">
            <a:avLst/>
          </a:prstGeom>
          <a:noFill/>
          <a:ln>
            <a:noFill/>
          </a:ln>
        </p:spPr>
      </p:pic>
      <p:sp>
        <p:nvSpPr>
          <p:cNvPr id="1867" name="Google Shape;1867;p96"/>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5000"/>
              </a:lnSpc>
              <a:buSzPts val="2300"/>
              <a:buNone/>
            </a:pPr>
            <a:r>
              <a:rPr lang="ru" sz="1388" dirty="0">
                <a:solidFill>
                  <a:srgbClr val="0097A7"/>
                </a:solidFill>
                <a:sym typeface="Helvetica Neue Light"/>
              </a:rPr>
              <a:t>“large language models exhibit a wide range of harmful behaviors such as reinforcing social biases, generating offensive or toxic outputs, leaking personally identifiable information from the training data, aiding in disinformation campaigns, generating extremist texts, spreading falsehoods, and the list goes on” - ganguli et. al, 2022</a:t>
            </a:r>
            <a:endParaRPr sz="1388" dirty="0">
              <a:solidFill>
                <a:srgbClr val="0097A7"/>
              </a:solidFill>
              <a:sym typeface="Helvetica Neue Light"/>
            </a:endParaRPr>
          </a:p>
          <a:p>
            <a:pPr marL="0" indent="0">
              <a:lnSpc>
                <a:spcPct val="105000"/>
              </a:lnSpc>
              <a:spcBef>
                <a:spcPts val="1200"/>
              </a:spcBef>
              <a:spcAft>
                <a:spcPts val="1200"/>
              </a:spcAft>
              <a:buSzPts val="2300"/>
              <a:buNone/>
            </a:pPr>
            <a:endParaRPr sz="1388" dirty="0">
              <a:sym typeface="Helvetica Neue Light"/>
            </a:endParaRPr>
          </a:p>
        </p:txBody>
      </p:sp>
      <p:sp>
        <p:nvSpPr>
          <p:cNvPr id="2" name="TextBox 1">
            <a:extLst>
              <a:ext uri="{FF2B5EF4-FFF2-40B4-BE49-F238E27FC236}">
                <a16:creationId xmlns:a16="http://schemas.microsoft.com/office/drawing/2014/main" id="{93875F30-1C3F-B0CC-9881-AD73E5FE935B}"/>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itle 2">
            <a:extLst>
              <a:ext uri="{FF2B5EF4-FFF2-40B4-BE49-F238E27FC236}">
                <a16:creationId xmlns:a16="http://schemas.microsoft.com/office/drawing/2014/main" id="{68725934-78F2-A981-C896-9B8185B2D10D}"/>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10696450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pic>
        <p:nvPicPr>
          <p:cNvPr id="1874" name="Google Shape;1874;p97" descr="Google Shape;4211;p226"/>
          <p:cNvPicPr preferRelativeResize="0"/>
          <p:nvPr/>
        </p:nvPicPr>
        <p:blipFill rotWithShape="1">
          <a:blip r:embed="rId3">
            <a:alphaModFix/>
          </a:blip>
          <a:srcRect/>
          <a:stretch/>
        </p:blipFill>
        <p:spPr>
          <a:xfrm>
            <a:off x="1666784" y="1285125"/>
            <a:ext cx="345956" cy="335156"/>
          </a:xfrm>
          <a:prstGeom prst="rect">
            <a:avLst/>
          </a:prstGeom>
          <a:noFill/>
          <a:ln>
            <a:noFill/>
          </a:ln>
        </p:spPr>
      </p:pic>
      <p:pic>
        <p:nvPicPr>
          <p:cNvPr id="1875" name="Google Shape;1875;p97" descr="Google Shape;4212;p226"/>
          <p:cNvPicPr preferRelativeResize="0"/>
          <p:nvPr/>
        </p:nvPicPr>
        <p:blipFill rotWithShape="1">
          <a:blip r:embed="rId3">
            <a:alphaModFix/>
          </a:blip>
          <a:srcRect/>
          <a:stretch/>
        </p:blipFill>
        <p:spPr>
          <a:xfrm>
            <a:off x="1666784" y="1285125"/>
            <a:ext cx="345956" cy="335156"/>
          </a:xfrm>
          <a:prstGeom prst="rect">
            <a:avLst/>
          </a:prstGeom>
          <a:noFill/>
          <a:ln>
            <a:noFill/>
          </a:ln>
        </p:spPr>
      </p:pic>
      <p:sp>
        <p:nvSpPr>
          <p:cNvPr id="1876" name="Google Shape;1876;p97"/>
          <p:cNvSpPr txBox="1"/>
          <p:nvPr/>
        </p:nvSpPr>
        <p:spPr>
          <a:xfrm>
            <a:off x="321236" y="765375"/>
            <a:ext cx="4690463" cy="3810187"/>
          </a:xfrm>
          <a:prstGeom prst="rect">
            <a:avLst/>
          </a:prstGeom>
          <a:noFill/>
          <a:ln>
            <a:noFill/>
          </a:ln>
        </p:spPr>
        <p:txBody>
          <a:bodyPr spcFirstLastPara="1" wrap="square" lIns="91397" tIns="91397" rIns="91397" bIns="91397" anchor="t" anchorCtr="0">
            <a:spAutoFit/>
          </a:bodyPr>
          <a:lstStyle/>
          <a:p>
            <a:pPr>
              <a:lnSpc>
                <a:spcPct val="115000"/>
              </a:lnSpc>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2019: GPT-2 and scaling laws</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2020: GPT-3 surprising capabilities</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a:rPr>
              <a:t>2021: stochastic parrots</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a:rPr>
              <a:t>2022: ChatGPT, Claude, RLHF</a:t>
            </a:r>
            <a:endParaRPr sz="1388" dirty="0"/>
          </a:p>
        </p:txBody>
      </p:sp>
      <p:pic>
        <p:nvPicPr>
          <p:cNvPr id="1877" name="Google Shape;1877;p97" descr="Google Shape;4214;p226"/>
          <p:cNvPicPr preferRelativeResize="0"/>
          <p:nvPr/>
        </p:nvPicPr>
        <p:blipFill rotWithShape="1">
          <a:blip r:embed="rId3">
            <a:alphaModFix/>
          </a:blip>
          <a:srcRect/>
          <a:stretch/>
        </p:blipFill>
        <p:spPr>
          <a:xfrm>
            <a:off x="1666784" y="1285125"/>
            <a:ext cx="345956" cy="335156"/>
          </a:xfrm>
          <a:prstGeom prst="rect">
            <a:avLst/>
          </a:prstGeom>
          <a:noFill/>
          <a:ln>
            <a:noFill/>
          </a:ln>
        </p:spPr>
      </p:pic>
      <p:sp>
        <p:nvSpPr>
          <p:cNvPr id="4" name="Text Placeholder 3">
            <a:extLst>
              <a:ext uri="{FF2B5EF4-FFF2-40B4-BE49-F238E27FC236}">
                <a16:creationId xmlns:a16="http://schemas.microsoft.com/office/drawing/2014/main" id="{D12D19D0-1ECE-06E1-39A4-E42E2D3565D0}"/>
              </a:ext>
            </a:extLst>
          </p:cNvPr>
          <p:cNvSpPr>
            <a:spLocks noGrp="1"/>
          </p:cNvSpPr>
          <p:nvPr>
            <p:ph type="body" sz="quarter" idx="16"/>
          </p:nvPr>
        </p:nvSpPr>
        <p:spPr/>
        <p:txBody>
          <a:bodyPr/>
          <a:lstStyle/>
          <a:p>
            <a:endParaRPr lang="en-US"/>
          </a:p>
        </p:txBody>
      </p:sp>
      <p:sp>
        <p:nvSpPr>
          <p:cNvPr id="2" name="TextBox 1">
            <a:extLst>
              <a:ext uri="{FF2B5EF4-FFF2-40B4-BE49-F238E27FC236}">
                <a16:creationId xmlns:a16="http://schemas.microsoft.com/office/drawing/2014/main" id="{CEE3D72A-9112-0191-82C7-825726644E2D}"/>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5" name="Title 2">
            <a:extLst>
              <a:ext uri="{FF2B5EF4-FFF2-40B4-BE49-F238E27FC236}">
                <a16:creationId xmlns:a16="http://schemas.microsoft.com/office/drawing/2014/main" id="{9A013C10-7FBE-F457-F5DB-F27A3090E6B2}"/>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37181212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98"/>
          <p:cNvSpPr txBox="1">
            <a:spLocks noGrp="1"/>
          </p:cNvSpPr>
          <p:nvPr>
            <p:ph type="title"/>
          </p:nvPr>
        </p:nvSpPr>
        <p:spPr>
          <a:prstGeom prst="rect">
            <a:avLst/>
          </a:prstGeom>
          <a:noFill/>
          <a:ln>
            <a:noFill/>
          </a:ln>
        </p:spPr>
        <p:txBody>
          <a:bodyPr spcFirstLastPara="1" wrap="square" lIns="91397" tIns="91397" rIns="91397" bIns="91397" anchor="t" anchorCtr="0">
            <a:normAutofit/>
          </a:bodyPr>
          <a:lstStyle/>
          <a:p>
            <a:pPr>
              <a:buSzPct val="100000"/>
            </a:pPr>
            <a:r>
              <a:rPr lang="ru" sz="2700" dirty="0"/>
              <a:t>RLHF is relied upon</a:t>
            </a:r>
            <a:endParaRPr dirty="0"/>
          </a:p>
          <a:p>
            <a:pPr>
              <a:buClr>
                <a:srgbClr val="000000"/>
              </a:buClr>
              <a:buSzPct val="96000"/>
            </a:pPr>
            <a:endParaRPr dirty="0"/>
          </a:p>
        </p:txBody>
      </p:sp>
      <p:sp>
        <p:nvSpPr>
          <p:cNvPr id="1884" name="Google Shape;1884;p98"/>
          <p:cNvSpPr txBox="1">
            <a:spLocks noGrp="1"/>
          </p:cNvSpPr>
          <p:nvPr>
            <p:ph type="body" sz="quarter" idx="16"/>
          </p:nvPr>
        </p:nvSpPr>
        <p:spPr>
          <a:xfrm>
            <a:off x="533919" y="1043809"/>
            <a:ext cx="8085415" cy="3077573"/>
          </a:xfrm>
          <a:prstGeom prst="rect">
            <a:avLst/>
          </a:prstGeom>
          <a:noFill/>
          <a:ln>
            <a:noFill/>
          </a:ln>
        </p:spPr>
        <p:txBody>
          <a:bodyPr spcFirstLastPara="1" wrap="square" lIns="91397" tIns="91397" rIns="91397" bIns="91397" anchor="t" anchorCtr="0">
            <a:normAutofit/>
          </a:bodyPr>
          <a:lstStyle/>
          <a:p>
            <a:pPr marL="0" indent="0">
              <a:buClr>
                <a:srgbClr val="585858"/>
              </a:buClr>
              <a:buNone/>
            </a:pPr>
            <a:r>
              <a:rPr lang="ru" dirty="0">
                <a:solidFill>
                  <a:srgbClr val="585858"/>
                </a:solidFill>
                <a:latin typeface="Arial"/>
                <a:ea typeface="Arial"/>
                <a:cs typeface="Arial"/>
                <a:sym typeface="Arial"/>
              </a:rPr>
              <a:t>RLHF is a key factor in many popular models, both on and off the record, including ChatGPT, Bard, Claude, Llama 2, and more</a:t>
            </a:r>
            <a:endParaRPr dirty="0"/>
          </a:p>
        </p:txBody>
      </p:sp>
      <p:sp>
        <p:nvSpPr>
          <p:cNvPr id="1886" name="Google Shape;1886;p98"/>
          <p:cNvSpPr txBox="1"/>
          <p:nvPr/>
        </p:nvSpPr>
        <p:spPr>
          <a:xfrm>
            <a:off x="4849550" y="2129393"/>
            <a:ext cx="3770438" cy="2447284"/>
          </a:xfrm>
          <a:prstGeom prst="rect">
            <a:avLst/>
          </a:prstGeom>
          <a:solidFill>
            <a:srgbClr val="DDDDDD">
              <a:alpha val="25880"/>
            </a:srgbClr>
          </a:solidFill>
          <a:ln>
            <a:noFill/>
          </a:ln>
        </p:spPr>
        <p:txBody>
          <a:bodyPr spcFirstLastPara="1" wrap="square" lIns="45694" tIns="45694" rIns="45694" bIns="45694" anchor="t" anchorCtr="0">
            <a:spAutoFit/>
          </a:bodyPr>
          <a:lstStyle/>
          <a:p>
            <a:pPr>
              <a:buSzPts val="4300"/>
            </a:pPr>
            <a:r>
              <a:rPr lang="ru" sz="1613" i="1"/>
              <a:t>“Meanwhile reinforcement learning, known for its instability, seemed a somewhat shadowy field for those in the NLP research community. However, reinforcement learning proved highly effective, particularly given its cost and time effectiveness.”</a:t>
            </a:r>
            <a:endParaRPr sz="1388"/>
          </a:p>
          <a:p>
            <a:pPr>
              <a:buSzPts val="4300"/>
            </a:pPr>
            <a:endParaRPr sz="1613" i="1"/>
          </a:p>
          <a:p>
            <a:pPr>
              <a:buSzPts val="3200"/>
            </a:pPr>
            <a:r>
              <a:rPr lang="ru" sz="1200"/>
              <a:t> - Touvron, H. et al. “ Llama 2: Open Foundation and Fine-Tuned Chat Models.” 2023</a:t>
            </a:r>
            <a:endParaRPr sz="1388"/>
          </a:p>
        </p:txBody>
      </p:sp>
      <p:pic>
        <p:nvPicPr>
          <p:cNvPr id="1887" name="Google Shape;1887;p98" descr="Screenshot 2023-08-23 at 3.33.55 PM.png"/>
          <p:cNvPicPr preferRelativeResize="0"/>
          <p:nvPr/>
        </p:nvPicPr>
        <p:blipFill rotWithShape="1">
          <a:blip r:embed="rId3">
            <a:alphaModFix/>
          </a:blip>
          <a:srcRect/>
          <a:stretch/>
        </p:blipFill>
        <p:spPr>
          <a:xfrm>
            <a:off x="402171" y="2063894"/>
            <a:ext cx="3770445" cy="2181249"/>
          </a:xfrm>
          <a:prstGeom prst="rect">
            <a:avLst/>
          </a:prstGeom>
          <a:noFill/>
          <a:ln>
            <a:noFill/>
          </a:ln>
        </p:spPr>
      </p:pic>
      <p:sp>
        <p:nvSpPr>
          <p:cNvPr id="1888" name="Google Shape;1888;p98"/>
          <p:cNvSpPr txBox="1"/>
          <p:nvPr/>
        </p:nvSpPr>
        <p:spPr>
          <a:xfrm>
            <a:off x="685651" y="4271942"/>
            <a:ext cx="3330338" cy="213532"/>
          </a:xfrm>
          <a:prstGeom prst="rect">
            <a:avLst/>
          </a:prstGeom>
          <a:noFill/>
          <a:ln>
            <a:noFill/>
          </a:ln>
        </p:spPr>
        <p:txBody>
          <a:bodyPr spcFirstLastPara="1" wrap="square" lIns="45694" tIns="45694" rIns="45694" bIns="45694" anchor="t" anchorCtr="0">
            <a:spAutoFit/>
          </a:bodyPr>
          <a:lstStyle/>
          <a:p>
            <a:pPr>
              <a:buSzPts val="2100"/>
            </a:pPr>
            <a:r>
              <a:rPr lang="ru" sz="788"/>
              <a:t>Bai, Y. et al. “Constitutional AI: Harmlessness from AI Feedback.” 2023. </a:t>
            </a:r>
            <a:endParaRPr sz="1388"/>
          </a:p>
        </p:txBody>
      </p:sp>
      <p:sp>
        <p:nvSpPr>
          <p:cNvPr id="1889" name="Google Shape;1889;p98"/>
          <p:cNvSpPr/>
          <p:nvPr/>
        </p:nvSpPr>
        <p:spPr>
          <a:xfrm>
            <a:off x="383559" y="1936750"/>
            <a:ext cx="3934575" cy="2605163"/>
          </a:xfrm>
          <a:prstGeom prst="roundRect">
            <a:avLst>
              <a:gd name="adj" fmla="val 14598"/>
            </a:avLst>
          </a:prstGeom>
          <a:noFill/>
          <a:ln w="50800" cap="flat" cmpd="sng">
            <a:solidFill>
              <a:srgbClr val="007885">
                <a:alpha val="32159"/>
              </a:srgbClr>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694" tIns="45694" rIns="45694" bIns="45694" anchor="ctr" anchorCtr="0">
            <a:noAutofit/>
          </a:bodyPr>
          <a:lstStyle/>
          <a:p>
            <a:pPr>
              <a:buSzPts val="3700"/>
            </a:pPr>
            <a:endParaRPr sz="1388"/>
          </a:p>
        </p:txBody>
      </p:sp>
      <p:sp>
        <p:nvSpPr>
          <p:cNvPr id="2" name="TextBox 1">
            <a:extLst>
              <a:ext uri="{FF2B5EF4-FFF2-40B4-BE49-F238E27FC236}">
                <a16:creationId xmlns:a16="http://schemas.microsoft.com/office/drawing/2014/main" id="{EBBE77C6-0A86-6A44-B83A-276F77DB148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42212105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57F5-27B9-EDB7-85C1-D9E2490BE1C9}"/>
              </a:ext>
            </a:extLst>
          </p:cNvPr>
          <p:cNvSpPr>
            <a:spLocks noGrp="1"/>
          </p:cNvSpPr>
          <p:nvPr>
            <p:ph type="title"/>
          </p:nvPr>
        </p:nvSpPr>
        <p:spPr/>
        <p:txBody>
          <a:bodyPr>
            <a:normAutofit fontScale="90000"/>
          </a:bodyPr>
          <a:lstStyle/>
          <a:p>
            <a:r>
              <a:rPr lang="en-US" dirty="0"/>
              <a:t>RLHF for </a:t>
            </a:r>
            <a:r>
              <a:rPr lang="en-US" dirty="0" err="1"/>
              <a:t>ChatBots</a:t>
            </a:r>
            <a:r>
              <a:rPr lang="en-US" dirty="0"/>
              <a:t> </a:t>
            </a:r>
            <a:br>
              <a:rPr lang="en-US" dirty="0"/>
            </a:br>
            <a:endParaRPr lang="en-US" dirty="0"/>
          </a:p>
        </p:txBody>
      </p:sp>
      <p:sp>
        <p:nvSpPr>
          <p:cNvPr id="10" name="Content Placeholder 9">
            <a:extLst>
              <a:ext uri="{FF2B5EF4-FFF2-40B4-BE49-F238E27FC236}">
                <a16:creationId xmlns:a16="http://schemas.microsoft.com/office/drawing/2014/main" id="{3F6EE625-D2D4-92F9-5A33-E594753B4F23}"/>
              </a:ext>
            </a:extLst>
          </p:cNvPr>
          <p:cNvSpPr>
            <a:spLocks noGrp="1"/>
          </p:cNvSpPr>
          <p:nvPr>
            <p:ph type="body" sz="quarter" idx="16"/>
          </p:nvPr>
        </p:nvSpPr>
        <p:spPr>
          <a:xfrm>
            <a:off x="533920" y="1390650"/>
            <a:ext cx="2402668" cy="3077573"/>
          </a:xfrm>
        </p:spPr>
        <p:txBody>
          <a:bodyPr/>
          <a:lstStyle/>
          <a:p>
            <a:r>
              <a:rPr lang="en-US" dirty="0" err="1"/>
              <a:t>Anthropic’s</a:t>
            </a:r>
            <a:r>
              <a:rPr lang="en-US" dirty="0"/>
              <a:t> interface </a:t>
            </a:r>
            <a:br>
              <a:rPr lang="en-US" dirty="0"/>
            </a:br>
            <a:r>
              <a:rPr lang="en-US" dirty="0"/>
              <a:t>for annotating human feedback. </a:t>
            </a:r>
          </a:p>
          <a:p>
            <a:endParaRPr lang="en-US" dirty="0"/>
          </a:p>
          <a:p>
            <a:r>
              <a:rPr lang="en-US" dirty="0"/>
              <a:t>The interface is inherently chatbot-like </a:t>
            </a:r>
          </a:p>
        </p:txBody>
      </p:sp>
      <p:sp>
        <p:nvSpPr>
          <p:cNvPr id="8" name="TextBox 7">
            <a:extLst>
              <a:ext uri="{FF2B5EF4-FFF2-40B4-BE49-F238E27FC236}">
                <a16:creationId xmlns:a16="http://schemas.microsoft.com/office/drawing/2014/main" id="{0DAB084F-9DFD-89CF-D831-010C5ADD1724}"/>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pic>
        <p:nvPicPr>
          <p:cNvPr id="11" name="Content Placeholder 4" descr="Graphical user interface, application, Teams&#10;&#10;Description automatically generated">
            <a:extLst>
              <a:ext uri="{FF2B5EF4-FFF2-40B4-BE49-F238E27FC236}">
                <a16:creationId xmlns:a16="http://schemas.microsoft.com/office/drawing/2014/main" id="{67AFE479-9C22-280A-49FB-7F73A74AEA32}"/>
              </a:ext>
            </a:extLst>
          </p:cNvPr>
          <p:cNvPicPr>
            <a:picLocks noChangeAspect="1"/>
          </p:cNvPicPr>
          <p:nvPr/>
        </p:nvPicPr>
        <p:blipFill>
          <a:blip r:embed="rId3"/>
          <a:stretch>
            <a:fillRect/>
          </a:stretch>
        </p:blipFill>
        <p:spPr>
          <a:xfrm>
            <a:off x="2936587" y="514991"/>
            <a:ext cx="6054229" cy="4412648"/>
          </a:xfrm>
          <a:prstGeom prst="rect">
            <a:avLst/>
          </a:prstGeom>
          <a:noFill/>
          <a:ln>
            <a:noFill/>
          </a:ln>
        </p:spPr>
      </p:pic>
    </p:spTree>
    <p:extLst>
      <p:ext uri="{BB962C8B-B14F-4D97-AF65-F5344CB8AC3E}">
        <p14:creationId xmlns:p14="http://schemas.microsoft.com/office/powerpoint/2010/main" val="3037735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444A-6A94-935A-C611-1A1AC5FA8C9C}"/>
              </a:ext>
            </a:extLst>
          </p:cNvPr>
          <p:cNvSpPr>
            <a:spLocks noGrp="1"/>
          </p:cNvSpPr>
          <p:nvPr>
            <p:ph type="title"/>
          </p:nvPr>
        </p:nvSpPr>
        <p:spPr/>
        <p:txBody>
          <a:bodyPr>
            <a:normAutofit/>
          </a:bodyPr>
          <a:lstStyle/>
          <a:p>
            <a:r>
              <a:rPr lang="en-US" dirty="0"/>
              <a:t>GPT3.5 (</a:t>
            </a:r>
            <a:r>
              <a:rPr lang="en-US" dirty="0" err="1"/>
              <a:t>InstructGPT</a:t>
            </a:r>
            <a:r>
              <a:rPr lang="en-US" dirty="0"/>
              <a:t>)</a:t>
            </a:r>
          </a:p>
        </p:txBody>
      </p:sp>
      <p:sp>
        <p:nvSpPr>
          <p:cNvPr id="9" name="Text Placeholder 8">
            <a:extLst>
              <a:ext uri="{FF2B5EF4-FFF2-40B4-BE49-F238E27FC236}">
                <a16:creationId xmlns:a16="http://schemas.microsoft.com/office/drawing/2014/main" id="{D66683C5-F42E-F0EC-C22D-66FEDC0C9BFF}"/>
              </a:ext>
            </a:extLst>
          </p:cNvPr>
          <p:cNvSpPr>
            <a:spLocks noGrp="1"/>
          </p:cNvSpPr>
          <p:nvPr>
            <p:ph type="body" sz="quarter" idx="16"/>
          </p:nvPr>
        </p:nvSpPr>
        <p:spPr/>
        <p:txBody>
          <a:bodyPr/>
          <a:lstStyle/>
          <a:p>
            <a:endParaRPr lang="en-US"/>
          </a:p>
        </p:txBody>
      </p:sp>
      <p:grpSp>
        <p:nvGrpSpPr>
          <p:cNvPr id="4" name="object 2">
            <a:extLst>
              <a:ext uri="{FF2B5EF4-FFF2-40B4-BE49-F238E27FC236}">
                <a16:creationId xmlns:a16="http://schemas.microsoft.com/office/drawing/2014/main" id="{573B0081-72DE-A7FE-5BDF-1B23F53EF53A}"/>
              </a:ext>
            </a:extLst>
          </p:cNvPr>
          <p:cNvGrpSpPr/>
          <p:nvPr/>
        </p:nvGrpSpPr>
        <p:grpSpPr>
          <a:xfrm>
            <a:off x="944880" y="1017725"/>
            <a:ext cx="6733128" cy="3751627"/>
            <a:chOff x="1046988" y="1029125"/>
            <a:chExt cx="9708515" cy="5643880"/>
          </a:xfrm>
        </p:grpSpPr>
        <p:pic>
          <p:nvPicPr>
            <p:cNvPr id="5" name="object 3">
              <a:extLst>
                <a:ext uri="{FF2B5EF4-FFF2-40B4-BE49-F238E27FC236}">
                  <a16:creationId xmlns:a16="http://schemas.microsoft.com/office/drawing/2014/main" id="{ABB9D323-35BF-69C3-8647-FC1C4845A44C}"/>
                </a:ext>
              </a:extLst>
            </p:cNvPr>
            <p:cNvPicPr/>
            <p:nvPr/>
          </p:nvPicPr>
          <p:blipFill>
            <a:blip r:embed="rId2" cstate="print"/>
            <a:stretch>
              <a:fillRect/>
            </a:stretch>
          </p:blipFill>
          <p:spPr>
            <a:xfrm>
              <a:off x="1231114" y="1029125"/>
              <a:ext cx="9523837" cy="5643684"/>
            </a:xfrm>
            <a:prstGeom prst="rect">
              <a:avLst/>
            </a:prstGeom>
          </p:spPr>
        </p:pic>
        <p:sp>
          <p:nvSpPr>
            <p:cNvPr id="6" name="object 4">
              <a:extLst>
                <a:ext uri="{FF2B5EF4-FFF2-40B4-BE49-F238E27FC236}">
                  <a16:creationId xmlns:a16="http://schemas.microsoft.com/office/drawing/2014/main" id="{4C1ECF28-80DB-911B-45A1-6458C7CBD9EF}"/>
                </a:ext>
              </a:extLst>
            </p:cNvPr>
            <p:cNvSpPr/>
            <p:nvPr/>
          </p:nvSpPr>
          <p:spPr>
            <a:xfrm>
              <a:off x="1066038" y="1981962"/>
              <a:ext cx="3124200" cy="1066800"/>
            </a:xfrm>
            <a:custGeom>
              <a:avLst/>
              <a:gdLst/>
              <a:ahLst/>
              <a:cxnLst/>
              <a:rect l="l" t="t" r="r" b="b"/>
              <a:pathLst>
                <a:path w="3124200" h="1066800">
                  <a:moveTo>
                    <a:pt x="0" y="1066800"/>
                  </a:moveTo>
                  <a:lnTo>
                    <a:pt x="3124200" y="1066800"/>
                  </a:lnTo>
                  <a:lnTo>
                    <a:pt x="3124200" y="0"/>
                  </a:lnTo>
                  <a:lnTo>
                    <a:pt x="0" y="0"/>
                  </a:lnTo>
                  <a:lnTo>
                    <a:pt x="0" y="1066800"/>
                  </a:lnTo>
                  <a:close/>
                </a:path>
              </a:pathLst>
            </a:custGeom>
            <a:ln w="38100">
              <a:solidFill>
                <a:srgbClr val="C00000"/>
              </a:solidFill>
            </a:ln>
          </p:spPr>
          <p:txBody>
            <a:bodyPr wrap="square" lIns="0" tIns="0" rIns="0" bIns="0" rtlCol="0"/>
            <a:lstStyle/>
            <a:p>
              <a:endParaRPr sz="1050"/>
            </a:p>
          </p:txBody>
        </p:sp>
      </p:grpSp>
      <p:sp>
        <p:nvSpPr>
          <p:cNvPr id="7" name="object 7">
            <a:extLst>
              <a:ext uri="{FF2B5EF4-FFF2-40B4-BE49-F238E27FC236}">
                <a16:creationId xmlns:a16="http://schemas.microsoft.com/office/drawing/2014/main" id="{48C7327A-FC97-C8E9-D5DD-476D0B4D79EF}"/>
              </a:ext>
            </a:extLst>
          </p:cNvPr>
          <p:cNvSpPr txBox="1"/>
          <p:nvPr/>
        </p:nvSpPr>
        <p:spPr>
          <a:xfrm>
            <a:off x="7145178" y="4804277"/>
            <a:ext cx="1998821" cy="195053"/>
          </a:xfrm>
          <a:prstGeom prst="rect">
            <a:avLst/>
          </a:prstGeom>
        </p:spPr>
        <p:txBody>
          <a:bodyPr vert="horz" wrap="square" lIns="0" tIns="0" rIns="0" bIns="0" rtlCol="0">
            <a:spAutoFit/>
          </a:bodyPr>
          <a:lstStyle/>
          <a:p>
            <a:pPr marL="9525">
              <a:lnSpc>
                <a:spcPts val="1504"/>
              </a:lnSpc>
            </a:pPr>
            <a:r>
              <a:rPr sz="1500" u="sng" spc="-4" dirty="0">
                <a:uFill>
                  <a:solidFill>
                    <a:srgbClr val="000000"/>
                  </a:solidFill>
                </a:uFill>
                <a:latin typeface="Corbel" panose="020B0503020204020204" pitchFamily="34" charset="0"/>
                <a:cs typeface="Calibri"/>
              </a:rPr>
              <a:t>[</a:t>
            </a:r>
            <a:r>
              <a:rPr sz="1500" u="sng" spc="-4" dirty="0">
                <a:solidFill>
                  <a:srgbClr val="007B92"/>
                </a:solidFill>
                <a:uFill>
                  <a:solidFill>
                    <a:srgbClr val="000000"/>
                  </a:solidFill>
                </a:uFill>
                <a:latin typeface="Corbel" panose="020B0503020204020204" pitchFamily="34" charset="0"/>
                <a:cs typeface="Calibri"/>
              </a:rPr>
              <a:t>Ouyang</a:t>
            </a:r>
            <a:r>
              <a:rPr sz="1500" u="sng" spc="-38"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2022</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8" name="object 6">
            <a:extLst>
              <a:ext uri="{FF2B5EF4-FFF2-40B4-BE49-F238E27FC236}">
                <a16:creationId xmlns:a16="http://schemas.microsoft.com/office/drawing/2014/main" id="{309E05CE-FFDE-178B-642C-0B748083CFC1}"/>
              </a:ext>
            </a:extLst>
          </p:cNvPr>
          <p:cNvSpPr txBox="1"/>
          <p:nvPr/>
        </p:nvSpPr>
        <p:spPr>
          <a:xfrm>
            <a:off x="125578" y="1553431"/>
            <a:ext cx="573881" cy="563616"/>
          </a:xfrm>
          <a:prstGeom prst="rect">
            <a:avLst/>
          </a:prstGeom>
        </p:spPr>
        <p:txBody>
          <a:bodyPr vert="horz" wrap="square" lIns="0" tIns="9525" rIns="0" bIns="0" rtlCol="0">
            <a:spAutoFit/>
          </a:bodyPr>
          <a:lstStyle/>
          <a:p>
            <a:pPr marL="9525" marR="3810">
              <a:spcBef>
                <a:spcPts val="75"/>
              </a:spcBef>
            </a:pPr>
            <a:r>
              <a:rPr sz="1800" spc="-4" dirty="0">
                <a:latin typeface="Corbel" panose="020B0503020204020204" pitchFamily="34" charset="0"/>
                <a:cs typeface="Calibri"/>
              </a:rPr>
              <a:t>30k </a:t>
            </a:r>
            <a:r>
              <a:rPr sz="1800" dirty="0">
                <a:latin typeface="Corbel" panose="020B0503020204020204" pitchFamily="34" charset="0"/>
                <a:cs typeface="Calibri"/>
              </a:rPr>
              <a:t> </a:t>
            </a:r>
            <a:r>
              <a:rPr sz="1800" spc="-23" dirty="0">
                <a:latin typeface="Corbel" panose="020B0503020204020204" pitchFamily="34" charset="0"/>
                <a:cs typeface="Calibri"/>
              </a:rPr>
              <a:t>t</a:t>
            </a:r>
            <a:r>
              <a:rPr sz="1800" dirty="0">
                <a:latin typeface="Corbel" panose="020B0503020204020204" pitchFamily="34" charset="0"/>
                <a:cs typeface="Calibri"/>
              </a:rPr>
              <a:t>as</a:t>
            </a:r>
            <a:r>
              <a:rPr sz="1800" spc="-15" dirty="0">
                <a:latin typeface="Corbel" panose="020B0503020204020204" pitchFamily="34" charset="0"/>
                <a:cs typeface="Calibri"/>
              </a:rPr>
              <a:t>k</a:t>
            </a:r>
            <a:r>
              <a:rPr sz="1800" dirty="0">
                <a:latin typeface="Corbel" panose="020B0503020204020204" pitchFamily="34" charset="0"/>
                <a:cs typeface="Calibri"/>
              </a:rPr>
              <a:t>s!</a:t>
            </a:r>
          </a:p>
        </p:txBody>
      </p:sp>
    </p:spTree>
    <p:extLst>
      <p:ext uri="{BB962C8B-B14F-4D97-AF65-F5344CB8AC3E}">
        <p14:creationId xmlns:p14="http://schemas.microsoft.com/office/powerpoint/2010/main" val="5863777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9F40F-FAD3-34EB-BCCB-509350E5C1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D271EE4-FF7B-9787-61ED-93B6C85DE313}"/>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F045AF72-4114-A641-1059-13A42597E509}"/>
              </a:ext>
            </a:extLst>
          </p:cNvPr>
          <p:cNvSpPr txBox="1"/>
          <p:nvPr/>
        </p:nvSpPr>
        <p:spPr>
          <a:xfrm>
            <a:off x="2286000" y="2421146"/>
            <a:ext cx="4572000" cy="307777"/>
          </a:xfrm>
          <a:prstGeom prst="rect">
            <a:avLst/>
          </a:prstGeom>
          <a:noFill/>
        </p:spPr>
        <p:txBody>
          <a:bodyPr wrap="square">
            <a:spAutoFit/>
          </a:bodyPr>
          <a:lstStyle/>
          <a:p>
            <a:r>
              <a:rPr lang="en-US" dirty="0">
                <a:hlinkClick r:id="rId2"/>
              </a:rPr>
              <a:t>https://huyenchip.com/2023/05/02/rlhf.html</a:t>
            </a:r>
            <a:r>
              <a:rPr lang="en-US" dirty="0"/>
              <a:t> </a:t>
            </a:r>
          </a:p>
        </p:txBody>
      </p:sp>
    </p:spTree>
    <p:extLst>
      <p:ext uri="{BB962C8B-B14F-4D97-AF65-F5344CB8AC3E}">
        <p14:creationId xmlns:p14="http://schemas.microsoft.com/office/powerpoint/2010/main" val="38808866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A1BE2-3AE2-00D3-D0F7-6AD19C7AD7A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B42BEA0-C198-9A07-3612-E1D4544649F2}"/>
              </a:ext>
            </a:extLst>
          </p:cNvPr>
          <p:cNvSpPr>
            <a:spLocks noGrp="1"/>
          </p:cNvSpPr>
          <p:nvPr>
            <p:ph type="body" sz="quarter" idx="16"/>
          </p:nvPr>
        </p:nvSpPr>
        <p:spPr/>
        <p:txBody>
          <a:bodyPr/>
          <a:lstStyle/>
          <a:p>
            <a:r>
              <a:rPr lang="en-US" dirty="0"/>
              <a:t>On alignment: </a:t>
            </a:r>
            <a:r>
              <a:rPr lang="en-US" dirty="0">
                <a:hlinkClick r:id="rId2"/>
              </a:rPr>
              <a:t>AI Alignment for COS597G (Updated) (princeton.edu)</a:t>
            </a:r>
            <a:endParaRPr lang="en-US" dirty="0"/>
          </a:p>
          <a:p>
            <a:r>
              <a:rPr lang="en-US" dirty="0">
                <a:hlinkClick r:id="rId3"/>
              </a:rPr>
              <a:t>Dr. Wenpeng</a:t>
            </a:r>
            <a:r>
              <a:rPr lang="en-US">
                <a:hlinkClick r:id="rId3"/>
              </a:rPr>
              <a:t> Yin - instruction-following-emnlp23</a:t>
            </a:r>
            <a:r>
              <a:rPr lang="en-US"/>
              <a:t> </a:t>
            </a:r>
            <a:endParaRPr lang="en-US" dirty="0"/>
          </a:p>
          <a:p>
            <a:endParaRPr lang="en-US" dirty="0"/>
          </a:p>
        </p:txBody>
      </p:sp>
    </p:spTree>
    <p:extLst>
      <p:ext uri="{BB962C8B-B14F-4D97-AF65-F5344CB8AC3E}">
        <p14:creationId xmlns:p14="http://schemas.microsoft.com/office/powerpoint/2010/main" val="1047143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E0826D8-84FC-3F87-9683-B57C225E5DF7}"/>
              </a:ext>
            </a:extLst>
          </p:cNvPr>
          <p:cNvSpPr>
            <a:spLocks noGrp="1"/>
          </p:cNvSpPr>
          <p:nvPr>
            <p:ph type="body" sz="quarter" idx="10"/>
          </p:nvPr>
        </p:nvSpPr>
        <p:spPr/>
        <p:txBody>
          <a:bodyPr/>
          <a:lstStyle/>
          <a:p>
            <a:r>
              <a:rPr lang="en-US" sz="4000" dirty="0"/>
              <a:t>Instruction-tuning </a:t>
            </a:r>
            <a:br>
              <a:rPr lang="en-US" sz="4000" dirty="0"/>
            </a:br>
            <a:r>
              <a:rPr lang="en-US" sz="1600" dirty="0"/>
              <a:t>(aka supervised learning or behavior cloning)</a:t>
            </a:r>
            <a:endParaRPr lang="en-US" dirty="0"/>
          </a:p>
        </p:txBody>
      </p:sp>
    </p:spTree>
    <p:extLst>
      <p:ext uri="{BB962C8B-B14F-4D97-AF65-F5344CB8AC3E}">
        <p14:creationId xmlns:p14="http://schemas.microsoft.com/office/powerpoint/2010/main" val="2099288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dirty="0"/>
              <a:t>Aligning Language Models</a:t>
            </a:r>
          </a:p>
          <a:p>
            <a:pPr algn="ctr"/>
            <a:r>
              <a:rPr lang="en-US" sz="4800" dirty="0"/>
              <a:t> to human preferences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88371036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dirty="0">
                <a:solidFill>
                  <a:srgbClr val="C00000"/>
                </a:solidFill>
              </a:rPr>
              <a:t>Finetuning </a:t>
            </a:r>
            <a:r>
              <a:rPr lang="en-US" dirty="0"/>
              <a:t>language models on a collection of datasets that involve mapping </a:t>
            </a:r>
            <a:r>
              <a:rPr lang="en-US" dirty="0">
                <a:solidFill>
                  <a:srgbClr val="C00000"/>
                </a:solidFill>
              </a:rPr>
              <a:t>language instructions </a:t>
            </a:r>
            <a:r>
              <a:rPr lang="en-US" dirty="0"/>
              <a:t>to their corresponding </a:t>
            </a:r>
            <a:r>
              <a:rPr lang="en-US" dirty="0">
                <a:solidFill>
                  <a:srgbClr val="C00000"/>
                </a:solidFill>
              </a:rPr>
              <a:t>desirable generations</a:t>
            </a:r>
            <a:r>
              <a:rPr lang="en-US" dirty="0"/>
              <a:t>. </a:t>
            </a:r>
          </a:p>
        </p:txBody>
      </p:sp>
    </p:spTree>
    <p:extLst>
      <p:ext uri="{BB962C8B-B14F-4D97-AF65-F5344CB8AC3E}">
        <p14:creationId xmlns:p14="http://schemas.microsoft.com/office/powerpoint/2010/main" val="707368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23" name="Content Placeholder 4">
            <a:extLst>
              <a:ext uri="{FF2B5EF4-FFF2-40B4-BE49-F238E27FC236}">
                <a16:creationId xmlns:a16="http://schemas.microsoft.com/office/drawing/2014/main" id="{8E255C13-CA9C-CEB1-37FE-D7630CE41664}"/>
              </a:ext>
            </a:extLst>
          </p:cNvPr>
          <p:cNvSpPr>
            <a:spLocks noGrp="1"/>
          </p:cNvSpPr>
          <p:nvPr>
            <p:ph type="body" sz="quarter" idx="16"/>
          </p:nvPr>
        </p:nvSpPr>
        <p:spPr>
          <a:xfrm>
            <a:off x="533919" y="1072598"/>
            <a:ext cx="8610081" cy="3077573"/>
          </a:xfrm>
        </p:spPr>
        <p:txBody>
          <a:bodyPr>
            <a:normAutofit/>
          </a:bodyPr>
          <a:lstStyle/>
          <a:p>
            <a:pPr>
              <a:buFont typeface="+mj-lt"/>
              <a:buAutoNum type="arabicPeriod"/>
            </a:pPr>
            <a:r>
              <a:rPr lang="en-US" sz="1800" spc="-4" dirty="0">
                <a:latin typeface="Corbel" panose="020B0503020204020204" pitchFamily="34" charset="0"/>
                <a:cs typeface="Calibri"/>
              </a:rPr>
              <a:t>Collect</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examples</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of</a:t>
            </a:r>
            <a:r>
              <a:rPr lang="en-US" sz="1800" dirty="0">
                <a:latin typeface="Corbel" panose="020B0503020204020204" pitchFamily="34" charset="0"/>
                <a:cs typeface="Calibri"/>
              </a:rPr>
              <a:t> </a:t>
            </a:r>
            <a:r>
              <a:rPr lang="en-US" sz="1800" spc="-4" dirty="0">
                <a:latin typeface="Corbel" panose="020B0503020204020204" pitchFamily="34" charset="0"/>
                <a:cs typeface="Calibri"/>
              </a:rPr>
              <a:t>(instruction,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output)</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pairs</a:t>
            </a:r>
            <a:r>
              <a:rPr lang="en-US" sz="1800" dirty="0">
                <a:latin typeface="Corbel" panose="020B0503020204020204" pitchFamily="34" charset="0"/>
                <a:cs typeface="Calibri"/>
              </a:rPr>
              <a:t> across</a:t>
            </a:r>
            <a:r>
              <a:rPr lang="en-US" sz="1800" spc="-4" dirty="0">
                <a:latin typeface="Corbel" panose="020B0503020204020204" pitchFamily="34" charset="0"/>
                <a:cs typeface="Calibri"/>
              </a:rPr>
              <a:t> </a:t>
            </a:r>
            <a:r>
              <a:rPr lang="en-US" sz="1800" dirty="0">
                <a:latin typeface="Corbel" panose="020B0503020204020204" pitchFamily="34" charset="0"/>
                <a:cs typeface="Calibri"/>
              </a:rPr>
              <a:t>many</a:t>
            </a:r>
            <a:r>
              <a:rPr lang="en-US" sz="1800" spc="4" dirty="0">
                <a:latin typeface="Corbel" panose="020B0503020204020204" pitchFamily="34" charset="0"/>
                <a:cs typeface="Calibri"/>
              </a:rPr>
              <a:t> </a:t>
            </a:r>
            <a:r>
              <a:rPr lang="en-US" sz="1800" spc="-4" dirty="0">
                <a:latin typeface="Corbel" panose="020B0503020204020204" pitchFamily="34" charset="0"/>
                <a:cs typeface="Calibri"/>
              </a:rPr>
              <a:t>tasks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dirty="0">
                <a:latin typeface="Corbel" panose="020B0503020204020204" pitchFamily="34" charset="0"/>
                <a:cs typeface="Calibri"/>
              </a:rPr>
              <a:t>finetune</a:t>
            </a:r>
            <a:r>
              <a:rPr lang="en-US" sz="1800" spc="4" dirty="0">
                <a:latin typeface="Corbel" panose="020B0503020204020204" pitchFamily="34" charset="0"/>
                <a:cs typeface="Calibri"/>
              </a:rPr>
              <a:t> </a:t>
            </a:r>
            <a:r>
              <a:rPr lang="en-US" sz="1800" dirty="0">
                <a:latin typeface="Corbel" panose="020B0503020204020204" pitchFamily="34" charset="0"/>
                <a:cs typeface="Calibri"/>
              </a:rPr>
              <a:t>an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LM</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r>
              <a:rPr lang="en-US" sz="1800" spc="-4" dirty="0">
                <a:latin typeface="Corbel" panose="020B0503020204020204" pitchFamily="34" charset="0"/>
                <a:cs typeface="Calibri"/>
              </a:rPr>
              <a:t>Evaluate</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on</a:t>
            </a:r>
            <a:r>
              <a:rPr lang="en-US" sz="1800" spc="4" dirty="0">
                <a:latin typeface="Corbel" panose="020B0503020204020204" pitchFamily="34" charset="0"/>
                <a:cs typeface="Calibri"/>
              </a:rPr>
              <a:t> </a:t>
            </a:r>
            <a:r>
              <a:rPr lang="en-US" sz="1800" dirty="0">
                <a:latin typeface="Corbel" panose="020B0503020204020204" pitchFamily="34" charset="0"/>
                <a:cs typeface="Calibri"/>
              </a:rPr>
              <a:t>unseen</a:t>
            </a:r>
            <a:r>
              <a:rPr lang="en-US" sz="1800" spc="-11" dirty="0">
                <a:latin typeface="Corbel" panose="020B0503020204020204" pitchFamily="34" charset="0"/>
                <a:cs typeface="Calibri"/>
              </a:rPr>
              <a:t> </a:t>
            </a:r>
            <a:r>
              <a:rPr lang="en-US" sz="1800" dirty="0">
                <a:latin typeface="Corbel" panose="020B0503020204020204" pitchFamily="34" charset="0"/>
                <a:cs typeface="Calibri"/>
              </a:rPr>
              <a:t>tasks</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dirty="0"/>
          </a:p>
        </p:txBody>
      </p:sp>
      <p:sp>
        <p:nvSpPr>
          <p:cNvPr id="18" name="object 17">
            <a:extLst>
              <a:ext uri="{FF2B5EF4-FFF2-40B4-BE49-F238E27FC236}">
                <a16:creationId xmlns:a16="http://schemas.microsoft.com/office/drawing/2014/main" id="{58A6BAF7-2FCB-26BC-425C-88D57DE070B3}"/>
              </a:ext>
            </a:extLst>
          </p:cNvPr>
          <p:cNvSpPr txBox="1"/>
          <p:nvPr/>
        </p:nvSpPr>
        <p:spPr>
          <a:xfrm>
            <a:off x="5331249" y="502473"/>
            <a:ext cx="4924112" cy="345607"/>
          </a:xfrm>
          <a:prstGeom prst="rect">
            <a:avLst/>
          </a:prstGeom>
        </p:spPr>
        <p:txBody>
          <a:bodyPr vert="horz" wrap="square" lIns="0" tIns="9525" rIns="0" bIns="0" rtlCol="0">
            <a:spAutoFit/>
          </a:bodyPr>
          <a:lstStyle/>
          <a:p>
            <a:pPr marL="9525">
              <a:spcBef>
                <a:spcPts val="75"/>
              </a:spcBef>
            </a:pPr>
            <a:r>
              <a:rPr sz="1050" spc="-4" dirty="0">
                <a:latin typeface="Corbel" panose="020B0503020204020204" pitchFamily="34" charset="0"/>
                <a:cs typeface="Calibri"/>
              </a:rPr>
              <a:t>[</a:t>
            </a:r>
            <a:r>
              <a:rPr lang="en-US" sz="1050" spc="-4" dirty="0">
                <a:latin typeface="Corbel" panose="020B0503020204020204" pitchFamily="34" charset="0"/>
                <a:cs typeface="Calibri"/>
              </a:rPr>
              <a:t>Weller et al. 2020. Mishra et al. 2021; Wang et al. 2022, </a:t>
            </a:r>
          </a:p>
          <a:p>
            <a:pPr marL="9525">
              <a:spcBef>
                <a:spcPts val="75"/>
              </a:spcBef>
            </a:pPr>
            <a:r>
              <a:rPr lang="en-US" sz="1050" spc="-4" dirty="0" err="1">
                <a:latin typeface="Corbel" panose="020B0503020204020204" pitchFamily="34" charset="0"/>
                <a:cs typeface="Calibri"/>
              </a:rPr>
              <a:t>Sanh</a:t>
            </a:r>
            <a:r>
              <a:rPr lang="en-US" sz="1050" spc="-4" dirty="0">
                <a:latin typeface="Corbel" panose="020B0503020204020204" pitchFamily="34" charset="0"/>
                <a:cs typeface="Calibri"/>
              </a:rPr>
              <a:t> et al. 2022; Wei et al., 2022, Chung et al. 2022, many others </a:t>
            </a:r>
            <a:r>
              <a:rPr sz="1050" dirty="0">
                <a:latin typeface="Corbel" panose="020B0503020204020204" pitchFamily="34" charset="0"/>
                <a:cs typeface="Calibri"/>
              </a:rPr>
              <a:t>]</a:t>
            </a:r>
          </a:p>
        </p:txBody>
      </p:sp>
    </p:spTree>
    <p:extLst>
      <p:ext uri="{BB962C8B-B14F-4D97-AF65-F5344CB8AC3E}">
        <p14:creationId xmlns:p14="http://schemas.microsoft.com/office/powerpoint/2010/main" val="236213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97E1-EB45-26D6-215E-D316C00A15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D002533-9EC1-CFC3-0967-F603D4E7B7A8}"/>
              </a:ext>
            </a:extLst>
          </p:cNvPr>
          <p:cNvSpPr>
            <a:spLocks noGrp="1"/>
          </p:cNvSpPr>
          <p:nvPr>
            <p:ph type="body" sz="quarter" idx="16"/>
          </p:nvPr>
        </p:nvSpPr>
        <p:spPr/>
        <p:txBody>
          <a:bodyPr/>
          <a:lstStyle/>
          <a:p>
            <a:r>
              <a:rPr lang="en-US" dirty="0"/>
              <a:t>On data: </a:t>
            </a:r>
            <a:r>
              <a:rPr lang="en-US" dirty="0">
                <a:hlinkClick r:id="rId2"/>
              </a:rPr>
              <a:t>https://huyenchip.com/2023/05/02/rlhf.html</a:t>
            </a:r>
            <a:r>
              <a:rPr lang="en-US" dirty="0"/>
              <a:t>  </a:t>
            </a:r>
          </a:p>
          <a:p>
            <a:r>
              <a:rPr lang="en-US" dirty="0"/>
              <a:t>Good content </a:t>
            </a:r>
            <a:r>
              <a:rPr lang="en-US"/>
              <a:t>on scaling data. </a:t>
            </a:r>
            <a:endParaRPr lang="en-US" dirty="0"/>
          </a:p>
        </p:txBody>
      </p:sp>
    </p:spTree>
    <p:extLst>
      <p:ext uri="{BB962C8B-B14F-4D97-AF65-F5344CB8AC3E}">
        <p14:creationId xmlns:p14="http://schemas.microsoft.com/office/powerpoint/2010/main" val="554734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Data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dirty="0"/>
              <a:t>Labeled data is the key here. </a:t>
            </a:r>
          </a:p>
          <a:p>
            <a:r>
              <a:rPr lang="en-US" dirty="0"/>
              <a:t>Good data must represent a variety of “tasks”. </a:t>
            </a:r>
          </a:p>
        </p:txBody>
      </p:sp>
      <p:sp>
        <p:nvSpPr>
          <p:cNvPr id="7" name="TextBox 6">
            <a:extLst>
              <a:ext uri="{FF2B5EF4-FFF2-40B4-BE49-F238E27FC236}">
                <a16:creationId xmlns:a16="http://schemas.microsoft.com/office/drawing/2014/main" id="{90D8E5BE-618F-E8EC-94E9-09506899A4FC}"/>
              </a:ext>
            </a:extLst>
          </p:cNvPr>
          <p:cNvSpPr txBox="1"/>
          <p:nvPr/>
        </p:nvSpPr>
        <p:spPr>
          <a:xfrm>
            <a:off x="926327" y="2507144"/>
            <a:ext cx="4572000" cy="1815882"/>
          </a:xfrm>
          <a:prstGeom prst="rect">
            <a:avLst/>
          </a:prstGeom>
          <a:noFill/>
        </p:spPr>
        <p:txBody>
          <a:bodyPr wrap="square">
            <a:spAutoFit/>
          </a:bodyPr>
          <a:lstStyle/>
          <a:p>
            <a:r>
              <a:rPr lang="en-US" dirty="0"/>
              <a:t>In </a:t>
            </a:r>
            <a:r>
              <a:rPr lang="en-US" dirty="0">
                <a:solidFill>
                  <a:srgbClr val="00B050"/>
                </a:solidFill>
              </a:rPr>
              <a:t>traditional NLP</a:t>
            </a:r>
            <a:r>
              <a:rPr lang="en-US" dirty="0"/>
              <a:t>, “tasks” were defined as subproblem frequently used in products: </a:t>
            </a:r>
          </a:p>
          <a:p>
            <a:pPr lvl="1"/>
            <a:r>
              <a:rPr lang="en-US" dirty="0"/>
              <a:t>Sentiment classification </a:t>
            </a:r>
          </a:p>
          <a:p>
            <a:pPr lvl="1"/>
            <a:r>
              <a:rPr lang="en-US" dirty="0"/>
              <a:t>Text summarization </a:t>
            </a:r>
          </a:p>
          <a:p>
            <a:pPr lvl="1"/>
            <a:r>
              <a:rPr lang="en-US" dirty="0"/>
              <a:t>Question answering </a:t>
            </a:r>
          </a:p>
          <a:p>
            <a:pPr lvl="1"/>
            <a:r>
              <a:rPr lang="en-US" dirty="0"/>
              <a:t>Textual entailment </a:t>
            </a:r>
          </a:p>
          <a:p>
            <a:pPr lvl="1"/>
            <a:r>
              <a:rPr lang="en-US" dirty="0"/>
              <a:t>Machine translation </a:t>
            </a:r>
          </a:p>
          <a:p>
            <a:pPr lvl="1"/>
            <a:r>
              <a:rPr lang="en-US" dirty="0"/>
              <a:t>… </a:t>
            </a:r>
          </a:p>
        </p:txBody>
      </p:sp>
    </p:spTree>
    <p:extLst>
      <p:ext uri="{BB962C8B-B14F-4D97-AF65-F5344CB8AC3E}">
        <p14:creationId xmlns:p14="http://schemas.microsoft.com/office/powerpoint/2010/main" val="781247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Data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dirty="0"/>
              <a:t>Labeled data is the key here. </a:t>
            </a:r>
          </a:p>
          <a:p>
            <a:r>
              <a:rPr lang="en-US" dirty="0"/>
              <a:t>Good data must represent a variety of “tasks”. But what is a “task”? </a:t>
            </a:r>
          </a:p>
        </p:txBody>
      </p:sp>
      <p:sp>
        <p:nvSpPr>
          <p:cNvPr id="7" name="TextBox 6">
            <a:extLst>
              <a:ext uri="{FF2B5EF4-FFF2-40B4-BE49-F238E27FC236}">
                <a16:creationId xmlns:a16="http://schemas.microsoft.com/office/drawing/2014/main" id="{90D8E5BE-618F-E8EC-94E9-09506899A4FC}"/>
              </a:ext>
            </a:extLst>
          </p:cNvPr>
          <p:cNvSpPr txBox="1"/>
          <p:nvPr/>
        </p:nvSpPr>
        <p:spPr>
          <a:xfrm>
            <a:off x="616226" y="2228848"/>
            <a:ext cx="3749040" cy="1651389"/>
          </a:xfrm>
          <a:prstGeom prst="roundRect">
            <a:avLst>
              <a:gd name="adj" fmla="val 7565"/>
            </a:avLst>
          </a:prstGeom>
          <a:solidFill>
            <a:schemeClr val="bg1">
              <a:lumMod val="95000"/>
              <a:alpha val="63529"/>
            </a:schemeClr>
          </a:solidFill>
          <a:ln>
            <a:solidFill>
              <a:schemeClr val="bg1">
                <a:lumMod val="85000"/>
              </a:schemeClr>
            </a:solidFill>
          </a:ln>
        </p:spPr>
        <p:txBody>
          <a:bodyPr wrap="square" lIns="9144" rIns="9144" anchor="ctr">
            <a:noAutofit/>
          </a:bodyPr>
          <a:lstStyle/>
          <a:p>
            <a:r>
              <a:rPr lang="en-US" sz="1500" dirty="0">
                <a:latin typeface="Tahoma" panose="020B0604030504040204" pitchFamily="34" charset="0"/>
                <a:ea typeface="Tahoma" panose="020B0604030504040204" pitchFamily="34" charset="0"/>
                <a:cs typeface="Tahoma" panose="020B0604030504040204" pitchFamily="34" charset="0"/>
              </a:rPr>
              <a:t>In </a:t>
            </a:r>
            <a:r>
              <a:rPr lang="en-US" sz="1500" dirty="0">
                <a:solidFill>
                  <a:srgbClr val="00B050"/>
                </a:solidFill>
                <a:latin typeface="Tahoma" panose="020B0604030504040204" pitchFamily="34" charset="0"/>
                <a:ea typeface="Tahoma" panose="020B0604030504040204" pitchFamily="34" charset="0"/>
                <a:cs typeface="Tahoma" panose="020B0604030504040204" pitchFamily="34" charset="0"/>
              </a:rPr>
              <a:t>traditional NLP</a:t>
            </a:r>
            <a:r>
              <a:rPr lang="en-US" sz="1500" dirty="0">
                <a:latin typeface="Tahoma" panose="020B0604030504040204" pitchFamily="34" charset="0"/>
                <a:ea typeface="Tahoma" panose="020B0604030504040204" pitchFamily="34" charset="0"/>
                <a:cs typeface="Tahoma" panose="020B0604030504040204" pitchFamily="34" charset="0"/>
              </a:rPr>
              <a:t>, “tasks” were defined as subproblem frequently used in products: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Sentiment classification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Text summarization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Question answering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Machine translation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Textual entailment </a:t>
            </a:r>
          </a:p>
        </p:txBody>
      </p:sp>
      <p:sp>
        <p:nvSpPr>
          <p:cNvPr id="2" name="TextBox 1">
            <a:extLst>
              <a:ext uri="{FF2B5EF4-FFF2-40B4-BE49-F238E27FC236}">
                <a16:creationId xmlns:a16="http://schemas.microsoft.com/office/drawing/2014/main" id="{1D8D076A-9C7E-2268-8A5B-7ECFA3C08154}"/>
              </a:ext>
            </a:extLst>
          </p:cNvPr>
          <p:cNvSpPr txBox="1"/>
          <p:nvPr/>
        </p:nvSpPr>
        <p:spPr>
          <a:xfrm>
            <a:off x="4436829" y="2228846"/>
            <a:ext cx="4252763" cy="1651389"/>
          </a:xfrm>
          <a:prstGeom prst="roundRect">
            <a:avLst>
              <a:gd name="adj" fmla="val 7565"/>
            </a:avLst>
          </a:prstGeom>
          <a:solidFill>
            <a:schemeClr val="bg1">
              <a:lumMod val="95000"/>
              <a:alpha val="63529"/>
            </a:schemeClr>
          </a:solidFill>
          <a:ln>
            <a:solidFill>
              <a:schemeClr val="bg1">
                <a:lumMod val="85000"/>
              </a:schemeClr>
            </a:solidFill>
          </a:ln>
        </p:spPr>
        <p:txBody>
          <a:bodyPr wrap="square" lIns="9144" rIns="9144" anchor="ctr">
            <a:noAutofit/>
          </a:bodyPr>
          <a:lstStyle/>
          <a:p>
            <a:r>
              <a:rPr lang="en-US" sz="1500" dirty="0">
                <a:latin typeface="Tahoma" panose="020B0604030504040204" pitchFamily="34" charset="0"/>
                <a:ea typeface="Tahoma" panose="020B0604030504040204" pitchFamily="34" charset="0"/>
                <a:cs typeface="Tahoma" panose="020B0604030504040204" pitchFamily="34" charset="0"/>
              </a:rPr>
              <a:t>What humans need: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“Is this review positive or negative?”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“What are the weaknesses in my argument?”</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“Revise this email so that it’s more polite.”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“Expand this this sentence.”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“Eli5 the Laplace transform.”</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 </a:t>
            </a:r>
          </a:p>
        </p:txBody>
      </p:sp>
      <p:sp>
        <p:nvSpPr>
          <p:cNvPr id="6" name="Rounded Rectangular Callout 5">
            <a:extLst>
              <a:ext uri="{FF2B5EF4-FFF2-40B4-BE49-F238E27FC236}">
                <a16:creationId xmlns:a16="http://schemas.microsoft.com/office/drawing/2014/main" id="{A11899D7-D76E-8081-F0D3-16A8F984984C}"/>
              </a:ext>
            </a:extLst>
          </p:cNvPr>
          <p:cNvSpPr/>
          <p:nvPr/>
        </p:nvSpPr>
        <p:spPr>
          <a:xfrm>
            <a:off x="4945711" y="4027097"/>
            <a:ext cx="3307743" cy="930726"/>
          </a:xfrm>
          <a:prstGeom prst="wedgeRoundRectCallout">
            <a:avLst>
              <a:gd name="adj1" fmla="val -21235"/>
              <a:gd name="adj2" fmla="val -677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Quite </a:t>
            </a:r>
            <a:r>
              <a:rPr lang="en-US" dirty="0">
                <a:solidFill>
                  <a:srgbClr val="C00000"/>
                </a:solidFill>
              </a:rPr>
              <a:t>diverse </a:t>
            </a:r>
            <a:r>
              <a:rPr lang="en-US" dirty="0">
                <a:solidFill>
                  <a:schemeClr val="tx1"/>
                </a:solidFill>
              </a:rPr>
              <a:t>and </a:t>
            </a:r>
            <a:r>
              <a:rPr lang="en-US" dirty="0">
                <a:solidFill>
                  <a:srgbClr val="C00000"/>
                </a:solidFill>
              </a:rPr>
              <a:t>fluid</a:t>
            </a:r>
            <a:r>
              <a:rPr lang="en-US" dirty="0">
                <a:solidFill>
                  <a:schemeClr val="tx1"/>
                </a:solidFill>
              </a:rPr>
              <a:t>. </a:t>
            </a:r>
            <a:br>
              <a:rPr lang="en-US" dirty="0">
                <a:solidFill>
                  <a:schemeClr val="tx1"/>
                </a:solidFill>
              </a:rPr>
            </a:br>
            <a:r>
              <a:rPr lang="en-US" dirty="0">
                <a:solidFill>
                  <a:srgbClr val="C00000"/>
                </a:solidFill>
              </a:rPr>
              <a:t>Hard </a:t>
            </a:r>
            <a:r>
              <a:rPr lang="en-US" dirty="0">
                <a:solidFill>
                  <a:schemeClr val="tx1"/>
                </a:solidFill>
              </a:rPr>
              <a:t>to fully define/characterize. </a:t>
            </a:r>
          </a:p>
          <a:p>
            <a:pPr algn="ctr"/>
            <a:r>
              <a:rPr lang="en-US" dirty="0">
                <a:solidFill>
                  <a:schemeClr val="tx1"/>
                </a:solidFill>
              </a:rPr>
              <a:t>We don’t fully know them since they just happen in some random contexts. </a:t>
            </a:r>
          </a:p>
        </p:txBody>
      </p:sp>
      <p:sp>
        <p:nvSpPr>
          <p:cNvPr id="8" name="Rounded Rectangular Callout 7">
            <a:extLst>
              <a:ext uri="{FF2B5EF4-FFF2-40B4-BE49-F238E27FC236}">
                <a16:creationId xmlns:a16="http://schemas.microsoft.com/office/drawing/2014/main" id="{BE6595BE-D306-71D1-191C-C9CFAF52A20D}"/>
              </a:ext>
            </a:extLst>
          </p:cNvPr>
          <p:cNvSpPr/>
          <p:nvPr/>
        </p:nvSpPr>
        <p:spPr>
          <a:xfrm>
            <a:off x="524666" y="4027097"/>
            <a:ext cx="3840600" cy="930726"/>
          </a:xfrm>
          <a:prstGeom prst="wedgeRoundRectCallout">
            <a:avLst>
              <a:gd name="adj1" fmla="val -21235"/>
              <a:gd name="adj2" fmla="val -677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Narrow</a:t>
            </a:r>
            <a:r>
              <a:rPr lang="en-US" dirty="0">
                <a:solidFill>
                  <a:schemeClr val="tx1"/>
                </a:solidFill>
              </a:rPr>
              <a:t> definitions of tasks. </a:t>
            </a:r>
          </a:p>
          <a:p>
            <a:pPr algn="ctr"/>
            <a:r>
              <a:rPr lang="en-US" dirty="0">
                <a:solidFill>
                  <a:srgbClr val="C00000"/>
                </a:solidFill>
              </a:rPr>
              <a:t>Not quite what humans want</a:t>
            </a:r>
            <a:r>
              <a:rPr lang="en-US" dirty="0">
                <a:solidFill>
                  <a:schemeClr val="tx1"/>
                </a:solidFill>
              </a:rPr>
              <a:t>, nevertheless, it might be a </a:t>
            </a:r>
            <a:r>
              <a:rPr lang="en-US" dirty="0">
                <a:solidFill>
                  <a:srgbClr val="00B050"/>
                </a:solidFill>
              </a:rPr>
              <a:t>good enough </a:t>
            </a:r>
            <a:r>
              <a:rPr lang="en-US" dirty="0">
                <a:solidFill>
                  <a:schemeClr val="tx1"/>
                </a:solidFill>
              </a:rPr>
              <a:t>proxy. </a:t>
            </a:r>
          </a:p>
          <a:p>
            <a:pPr algn="ctr"/>
            <a:r>
              <a:rPr lang="en-US" dirty="0">
                <a:solidFill>
                  <a:schemeClr val="tx1"/>
                </a:solidFill>
              </a:rPr>
              <a:t>Plus, we have </a:t>
            </a:r>
            <a:r>
              <a:rPr lang="en-US" dirty="0">
                <a:solidFill>
                  <a:srgbClr val="00B050"/>
                </a:solidFill>
              </a:rPr>
              <a:t>lots of data </a:t>
            </a:r>
            <a:r>
              <a:rPr lang="en-US" dirty="0">
                <a:solidFill>
                  <a:schemeClr val="tx1"/>
                </a:solidFill>
              </a:rPr>
              <a:t>for them.</a:t>
            </a:r>
          </a:p>
        </p:txBody>
      </p:sp>
    </p:spTree>
    <p:extLst>
      <p:ext uri="{BB962C8B-B14F-4D97-AF65-F5344CB8AC3E}">
        <p14:creationId xmlns:p14="http://schemas.microsoft.com/office/powerpoint/2010/main" val="63520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9C891-727B-128F-BB37-802B21996A9F}"/>
              </a:ext>
            </a:extLst>
          </p:cNvPr>
          <p:cNvSpPr>
            <a:spLocks noGrp="1"/>
          </p:cNvSpPr>
          <p:nvPr>
            <p:ph type="title"/>
          </p:nvPr>
        </p:nvSpPr>
        <p:spPr/>
        <p:txBody>
          <a:bodyPr/>
          <a:lstStyle/>
          <a:p>
            <a:r>
              <a:rPr lang="en-US" dirty="0"/>
              <a:t>NLP Datasets as Instruction-tuning Data</a:t>
            </a:r>
          </a:p>
        </p:txBody>
      </p:sp>
      <p:sp>
        <p:nvSpPr>
          <p:cNvPr id="3" name="Text Placeholder 2">
            <a:extLst>
              <a:ext uri="{FF2B5EF4-FFF2-40B4-BE49-F238E27FC236}">
                <a16:creationId xmlns:a16="http://schemas.microsoft.com/office/drawing/2014/main" id="{4FAE8C09-FCC1-3086-E841-4594F92B02FB}"/>
              </a:ext>
            </a:extLst>
          </p:cNvPr>
          <p:cNvSpPr>
            <a:spLocks noGrp="1"/>
          </p:cNvSpPr>
          <p:nvPr>
            <p:ph type="body" sz="quarter" idx="16"/>
          </p:nvPr>
        </p:nvSpPr>
        <p:spPr/>
        <p:txBody>
          <a:bodyPr/>
          <a:lstStyle/>
          <a:p>
            <a:endParaRPr lang="en-US" dirty="0"/>
          </a:p>
        </p:txBody>
      </p:sp>
      <p:pic>
        <p:nvPicPr>
          <p:cNvPr id="6" name="Picture 5" descr="A diagram of a program&#10;&#10;Description automatically generated with medium confidence">
            <a:extLst>
              <a:ext uri="{FF2B5EF4-FFF2-40B4-BE49-F238E27FC236}">
                <a16:creationId xmlns:a16="http://schemas.microsoft.com/office/drawing/2014/main" id="{2D275014-DD85-FC30-B051-66CAC0C79D9C}"/>
              </a:ext>
            </a:extLst>
          </p:cNvPr>
          <p:cNvPicPr>
            <a:picLocks noChangeAspect="1"/>
          </p:cNvPicPr>
          <p:nvPr/>
        </p:nvPicPr>
        <p:blipFill>
          <a:blip r:embed="rId2"/>
          <a:stretch>
            <a:fillRect/>
          </a:stretch>
        </p:blipFill>
        <p:spPr>
          <a:xfrm>
            <a:off x="740229" y="1125850"/>
            <a:ext cx="7772400" cy="3753430"/>
          </a:xfrm>
          <a:prstGeom prst="rect">
            <a:avLst/>
          </a:prstGeom>
        </p:spPr>
      </p:pic>
      <p:sp>
        <p:nvSpPr>
          <p:cNvPr id="7" name="TextBox 6">
            <a:extLst>
              <a:ext uri="{FF2B5EF4-FFF2-40B4-BE49-F238E27FC236}">
                <a16:creationId xmlns:a16="http://schemas.microsoft.com/office/drawing/2014/main" id="{B2068E4D-1C0D-68AA-A0AB-E8EFE79C0C61}"/>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3402231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F1F02-35CB-6DC3-B6E9-FD19717760DC}"/>
              </a:ext>
            </a:extLst>
          </p:cNvPr>
          <p:cNvSpPr>
            <a:spLocks noGrp="1"/>
          </p:cNvSpPr>
          <p:nvPr>
            <p:ph type="title"/>
          </p:nvPr>
        </p:nvSpPr>
        <p:spPr/>
        <p:txBody>
          <a:bodyPr/>
          <a:lstStyle/>
          <a:p>
            <a:r>
              <a:rPr lang="en-US" dirty="0"/>
              <a:t>NLP Datasets as Instruction-tuning Data</a:t>
            </a:r>
          </a:p>
        </p:txBody>
      </p:sp>
      <p:sp>
        <p:nvSpPr>
          <p:cNvPr id="3" name="Text Placeholder 2">
            <a:extLst>
              <a:ext uri="{FF2B5EF4-FFF2-40B4-BE49-F238E27FC236}">
                <a16:creationId xmlns:a16="http://schemas.microsoft.com/office/drawing/2014/main" id="{AFA1CE03-D74A-F3E8-2F04-C05B0E050D26}"/>
              </a:ext>
            </a:extLst>
          </p:cNvPr>
          <p:cNvSpPr>
            <a:spLocks noGrp="1"/>
          </p:cNvSpPr>
          <p:nvPr>
            <p:ph type="body" sz="quarter" idx="16"/>
          </p:nvPr>
        </p:nvSpPr>
        <p:spPr/>
        <p:txBody>
          <a:bodyPr/>
          <a:lstStyle/>
          <a:p>
            <a:endParaRPr lang="en-US"/>
          </a:p>
        </p:txBody>
      </p:sp>
      <p:pic>
        <p:nvPicPr>
          <p:cNvPr id="5" name="Picture 4" descr="A diagram of instructions&#10;&#10;Description automatically generated">
            <a:extLst>
              <a:ext uri="{FF2B5EF4-FFF2-40B4-BE49-F238E27FC236}">
                <a16:creationId xmlns:a16="http://schemas.microsoft.com/office/drawing/2014/main" id="{B987ACD0-DC2A-6862-784B-E1B1DB54B4C2}"/>
              </a:ext>
            </a:extLst>
          </p:cNvPr>
          <p:cNvPicPr>
            <a:picLocks noChangeAspect="1"/>
          </p:cNvPicPr>
          <p:nvPr/>
        </p:nvPicPr>
        <p:blipFill>
          <a:blip r:embed="rId2"/>
          <a:stretch>
            <a:fillRect/>
          </a:stretch>
        </p:blipFill>
        <p:spPr>
          <a:xfrm>
            <a:off x="672763" y="1062633"/>
            <a:ext cx="7772400" cy="3734789"/>
          </a:xfrm>
          <a:prstGeom prst="rect">
            <a:avLst/>
          </a:prstGeom>
        </p:spPr>
      </p:pic>
      <p:sp>
        <p:nvSpPr>
          <p:cNvPr id="6" name="TextBox 5">
            <a:extLst>
              <a:ext uri="{FF2B5EF4-FFF2-40B4-BE49-F238E27FC236}">
                <a16:creationId xmlns:a16="http://schemas.microsoft.com/office/drawing/2014/main" id="{A063EBC6-1B11-4406-B7EB-D82A445D444B}"/>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13708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6F94-1060-8980-C4A5-12AA8A9E10D8}"/>
              </a:ext>
            </a:extLst>
          </p:cNvPr>
          <p:cNvSpPr>
            <a:spLocks noGrp="1"/>
          </p:cNvSpPr>
          <p:nvPr>
            <p:ph type="title"/>
          </p:nvPr>
        </p:nvSpPr>
        <p:spPr/>
        <p:txBody>
          <a:bodyPr/>
          <a:lstStyle/>
          <a:p>
            <a:r>
              <a:rPr lang="en-US" dirty="0"/>
              <a:t>Example</a:t>
            </a:r>
          </a:p>
        </p:txBody>
      </p:sp>
      <p:sp>
        <p:nvSpPr>
          <p:cNvPr id="3" name="Text Placeholder 2">
            <a:extLst>
              <a:ext uri="{FF2B5EF4-FFF2-40B4-BE49-F238E27FC236}">
                <a16:creationId xmlns:a16="http://schemas.microsoft.com/office/drawing/2014/main" id="{14A61FD3-BADA-7105-E6FA-F3EBC298CC74}"/>
              </a:ext>
            </a:extLst>
          </p:cNvPr>
          <p:cNvSpPr>
            <a:spLocks noGrp="1"/>
          </p:cNvSpPr>
          <p:nvPr>
            <p:ph type="body" sz="quarter" idx="16"/>
          </p:nvPr>
        </p:nvSpPr>
        <p:spPr/>
        <p:txBody>
          <a:bodyPr/>
          <a:lstStyle/>
          <a:p>
            <a:r>
              <a:rPr lang="en-US" sz="1600" spc="-55" dirty="0">
                <a:solidFill>
                  <a:srgbClr val="606060"/>
                </a:solidFill>
                <a:latin typeface="Corbel" panose="020B0503020204020204" pitchFamily="34" charset="0"/>
                <a:cs typeface="FreeSans"/>
              </a:rPr>
              <a:t>P3: </a:t>
            </a:r>
            <a:r>
              <a:rPr lang="en-US" sz="1600" spc="-15" dirty="0">
                <a:solidFill>
                  <a:srgbClr val="606060"/>
                </a:solidFill>
                <a:latin typeface="Corbel" panose="020B0503020204020204" pitchFamily="34" charset="0"/>
                <a:cs typeface="FreeSans"/>
              </a:rPr>
              <a:t>Public </a:t>
            </a:r>
            <a:r>
              <a:rPr lang="en-US" sz="1600" dirty="0">
                <a:solidFill>
                  <a:srgbClr val="606060"/>
                </a:solidFill>
                <a:latin typeface="Corbel" panose="020B0503020204020204" pitchFamily="34" charset="0"/>
                <a:cs typeface="FreeSans"/>
              </a:rPr>
              <a:t>Pool </a:t>
            </a:r>
            <a:r>
              <a:rPr lang="en-US" sz="1600" spc="35" dirty="0">
                <a:solidFill>
                  <a:srgbClr val="606060"/>
                </a:solidFill>
                <a:latin typeface="Corbel" panose="020B0503020204020204" pitchFamily="34" charset="0"/>
                <a:cs typeface="FreeSans"/>
              </a:rPr>
              <a:t>of </a:t>
            </a:r>
            <a:r>
              <a:rPr lang="en-US" sz="1600" spc="-20" dirty="0">
                <a:solidFill>
                  <a:srgbClr val="606060"/>
                </a:solidFill>
                <a:latin typeface="Corbel" panose="020B0503020204020204" pitchFamily="34" charset="0"/>
                <a:cs typeface="FreeSans"/>
              </a:rPr>
              <a:t>Prompts, </a:t>
            </a:r>
            <a:r>
              <a:rPr lang="en-US" sz="1600" spc="35" dirty="0">
                <a:solidFill>
                  <a:srgbClr val="606060"/>
                </a:solidFill>
                <a:latin typeface="Corbel" panose="020B0503020204020204" pitchFamily="34" charset="0"/>
                <a:cs typeface="FreeSans"/>
              </a:rPr>
              <a:t>now </a:t>
            </a:r>
            <a:r>
              <a:rPr lang="en-US" sz="1600" spc="65" dirty="0">
                <a:solidFill>
                  <a:srgbClr val="606060"/>
                </a:solidFill>
                <a:latin typeface="Corbel" panose="020B0503020204020204" pitchFamily="34" charset="0"/>
                <a:cs typeface="FreeSans"/>
              </a:rPr>
              <a:t>2085 </a:t>
            </a:r>
            <a:r>
              <a:rPr lang="en-US" sz="1600" spc="10" dirty="0">
                <a:solidFill>
                  <a:srgbClr val="606060"/>
                </a:solidFill>
                <a:latin typeface="Corbel" panose="020B0503020204020204" pitchFamily="34" charset="0"/>
                <a:cs typeface="FreeSans"/>
              </a:rPr>
              <a:t>prompts </a:t>
            </a:r>
            <a:r>
              <a:rPr lang="en-US" sz="1600" spc="45" dirty="0">
                <a:solidFill>
                  <a:srgbClr val="606060"/>
                </a:solidFill>
                <a:latin typeface="Corbel" panose="020B0503020204020204" pitchFamily="34" charset="0"/>
                <a:cs typeface="FreeSans"/>
              </a:rPr>
              <a:t>on </a:t>
            </a:r>
            <a:r>
              <a:rPr lang="en-US" sz="1600" spc="-114" dirty="0">
                <a:solidFill>
                  <a:srgbClr val="606060"/>
                </a:solidFill>
                <a:latin typeface="Corbel" panose="020B0503020204020204" pitchFamily="34" charset="0"/>
                <a:cs typeface="FreeSans"/>
              </a:rPr>
              <a:t>183</a:t>
            </a:r>
            <a:r>
              <a:rPr lang="en-US" sz="1600" spc="-10" dirty="0">
                <a:solidFill>
                  <a:srgbClr val="606060"/>
                </a:solidFill>
                <a:latin typeface="Corbel" panose="020B0503020204020204" pitchFamily="34" charset="0"/>
                <a:cs typeface="FreeSans"/>
              </a:rPr>
              <a:t> </a:t>
            </a:r>
            <a:r>
              <a:rPr lang="en-US" sz="1600" spc="-5" dirty="0">
                <a:solidFill>
                  <a:srgbClr val="606060"/>
                </a:solidFill>
                <a:latin typeface="Corbel" panose="020B0503020204020204" pitchFamily="34" charset="0"/>
                <a:cs typeface="FreeSans"/>
              </a:rPr>
              <a:t>datasets</a:t>
            </a:r>
            <a:endParaRPr lang="en-US" sz="1600" dirty="0">
              <a:latin typeface="Corbel" panose="020B0503020204020204" pitchFamily="34" charset="0"/>
              <a:cs typeface="FreeSans"/>
            </a:endParaRPr>
          </a:p>
        </p:txBody>
      </p:sp>
      <p:sp>
        <p:nvSpPr>
          <p:cNvPr id="4" name="object 8">
            <a:extLst>
              <a:ext uri="{FF2B5EF4-FFF2-40B4-BE49-F238E27FC236}">
                <a16:creationId xmlns:a16="http://schemas.microsoft.com/office/drawing/2014/main" id="{4B576E5B-D02D-270E-1AF5-11C76A83F67C}"/>
              </a:ext>
            </a:extLst>
          </p:cNvPr>
          <p:cNvSpPr/>
          <p:nvPr/>
        </p:nvSpPr>
        <p:spPr>
          <a:xfrm>
            <a:off x="1655780" y="1779905"/>
            <a:ext cx="5986883" cy="2498181"/>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9">
            <a:extLst>
              <a:ext uri="{FF2B5EF4-FFF2-40B4-BE49-F238E27FC236}">
                <a16:creationId xmlns:a16="http://schemas.microsoft.com/office/drawing/2014/main" id="{8918FE5A-4964-345E-A267-E453F0904A7C}"/>
              </a:ext>
            </a:extLst>
          </p:cNvPr>
          <p:cNvSpPr txBox="1"/>
          <p:nvPr/>
        </p:nvSpPr>
        <p:spPr>
          <a:xfrm>
            <a:off x="2523333" y="4624099"/>
            <a:ext cx="4273550" cy="456535"/>
          </a:xfrm>
          <a:prstGeom prst="rect">
            <a:avLst/>
          </a:prstGeom>
        </p:spPr>
        <p:txBody>
          <a:bodyPr vert="horz" wrap="square" lIns="0" tIns="12700" rIns="0" bIns="0" rtlCol="0">
            <a:spAutoFit/>
          </a:bodyPr>
          <a:lstStyle/>
          <a:p>
            <a:pPr marL="643890" marR="5080" indent="-631825" algn="ctr">
              <a:lnSpc>
                <a:spcPct val="100000"/>
              </a:lnSpc>
              <a:spcBef>
                <a:spcPts val="100"/>
              </a:spcBef>
            </a:pPr>
            <a:r>
              <a:rPr sz="1400" spc="-5" dirty="0">
                <a:solidFill>
                  <a:schemeClr val="tx1"/>
                </a:solidFill>
                <a:uFill>
                  <a:solidFill>
                    <a:srgbClr val="FF5252"/>
                  </a:solidFill>
                </a:uFill>
                <a:latin typeface="Corbel" panose="020B0503020204020204" pitchFamily="34" charset="0"/>
                <a:hlinkClick r:id="rId3"/>
              </a:rPr>
              <a:t>https://github.com/bigscience-workshop/promptsource</a:t>
            </a:r>
            <a:endParaRPr lang="en-US" spc="-5" dirty="0">
              <a:solidFill>
                <a:schemeClr val="tx1"/>
              </a:solidFill>
              <a:uFill>
                <a:solidFill>
                  <a:srgbClr val="FF5252"/>
                </a:solidFill>
              </a:uFill>
              <a:latin typeface="Corbel" panose="020B0503020204020204" pitchFamily="34" charset="0"/>
            </a:endParaRPr>
          </a:p>
          <a:p>
            <a:pPr marL="643890" marR="5080" indent="-631825" algn="ctr">
              <a:lnSpc>
                <a:spcPct val="100000"/>
              </a:lnSpc>
              <a:spcBef>
                <a:spcPts val="100"/>
              </a:spcBef>
            </a:pPr>
            <a:r>
              <a:rPr sz="1400" spc="-5" dirty="0">
                <a:solidFill>
                  <a:schemeClr val="tx1"/>
                </a:solidFill>
                <a:uFill>
                  <a:solidFill>
                    <a:srgbClr val="FF5252"/>
                  </a:solidFill>
                </a:uFill>
                <a:latin typeface="Corbel" panose="020B0503020204020204" pitchFamily="34" charset="0"/>
                <a:hlinkClick r:id="rId4"/>
              </a:rPr>
              <a:t>https://huggingface.co/datasets/bigscience/P3</a:t>
            </a:r>
            <a:r>
              <a:rPr lang="en-US" sz="1400" spc="-5" dirty="0">
                <a:solidFill>
                  <a:schemeClr val="tx1"/>
                </a:solidFill>
                <a:uFill>
                  <a:solidFill>
                    <a:srgbClr val="FF5252"/>
                  </a:solidFill>
                </a:uFill>
                <a:latin typeface="Corbel" panose="020B0503020204020204" pitchFamily="34" charset="0"/>
              </a:rPr>
              <a:t> </a:t>
            </a:r>
            <a:endParaRPr sz="1400" dirty="0">
              <a:solidFill>
                <a:schemeClr val="tx1"/>
              </a:solidFill>
              <a:latin typeface="Corbel" panose="020B0503020204020204" pitchFamily="34" charset="0"/>
            </a:endParaRPr>
          </a:p>
        </p:txBody>
      </p:sp>
    </p:spTree>
    <p:extLst>
      <p:ext uri="{BB962C8B-B14F-4D97-AF65-F5344CB8AC3E}">
        <p14:creationId xmlns:p14="http://schemas.microsoft.com/office/powerpoint/2010/main" val="2094238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Adding Diversity</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dirty="0"/>
              <a:t>There is a gap between NLP tasks and use needs. </a:t>
            </a:r>
          </a:p>
          <a:p>
            <a:r>
              <a:rPr lang="en-US" dirty="0"/>
              <a:t>How do we add more </a:t>
            </a:r>
            <a:r>
              <a:rPr lang="en-US" b="1" dirty="0"/>
              <a:t>diversity</a:t>
            </a:r>
            <a:r>
              <a:rPr lang="en-US" dirty="0"/>
              <a:t> to our data? </a:t>
            </a:r>
          </a:p>
        </p:txBody>
      </p:sp>
      <p:sp>
        <p:nvSpPr>
          <p:cNvPr id="7" name="TextBox 6">
            <a:extLst>
              <a:ext uri="{FF2B5EF4-FFF2-40B4-BE49-F238E27FC236}">
                <a16:creationId xmlns:a16="http://schemas.microsoft.com/office/drawing/2014/main" id="{90D8E5BE-618F-E8EC-94E9-09506899A4FC}"/>
              </a:ext>
            </a:extLst>
          </p:cNvPr>
          <p:cNvSpPr txBox="1"/>
          <p:nvPr/>
        </p:nvSpPr>
        <p:spPr>
          <a:xfrm>
            <a:off x="616226" y="2228848"/>
            <a:ext cx="3749040" cy="1651389"/>
          </a:xfrm>
          <a:prstGeom prst="roundRect">
            <a:avLst>
              <a:gd name="adj" fmla="val 7565"/>
            </a:avLst>
          </a:prstGeom>
          <a:solidFill>
            <a:schemeClr val="bg1">
              <a:lumMod val="95000"/>
              <a:alpha val="63529"/>
            </a:schemeClr>
          </a:solidFill>
          <a:ln>
            <a:solidFill>
              <a:schemeClr val="bg1">
                <a:lumMod val="85000"/>
              </a:schemeClr>
            </a:solidFill>
          </a:ln>
        </p:spPr>
        <p:txBody>
          <a:bodyPr wrap="square" lIns="9144" rIns="9144" anchor="ctr">
            <a:noAutofit/>
          </a:bodyPr>
          <a:lstStyle/>
          <a:p>
            <a:r>
              <a:rPr lang="en-US" sz="1500" dirty="0">
                <a:latin typeface="Tahoma" panose="020B0604030504040204" pitchFamily="34" charset="0"/>
                <a:ea typeface="Tahoma" panose="020B0604030504040204" pitchFamily="34" charset="0"/>
                <a:cs typeface="Tahoma" panose="020B0604030504040204" pitchFamily="34" charset="0"/>
              </a:rPr>
              <a:t>In </a:t>
            </a:r>
            <a:r>
              <a:rPr lang="en-US" sz="1500" dirty="0">
                <a:solidFill>
                  <a:srgbClr val="00B050"/>
                </a:solidFill>
                <a:latin typeface="Tahoma" panose="020B0604030504040204" pitchFamily="34" charset="0"/>
                <a:ea typeface="Tahoma" panose="020B0604030504040204" pitchFamily="34" charset="0"/>
                <a:cs typeface="Tahoma" panose="020B0604030504040204" pitchFamily="34" charset="0"/>
              </a:rPr>
              <a:t>traditional NLP</a:t>
            </a:r>
            <a:r>
              <a:rPr lang="en-US" sz="1500" dirty="0">
                <a:latin typeface="Tahoma" panose="020B0604030504040204" pitchFamily="34" charset="0"/>
                <a:ea typeface="Tahoma" panose="020B0604030504040204" pitchFamily="34" charset="0"/>
                <a:cs typeface="Tahoma" panose="020B0604030504040204" pitchFamily="34" charset="0"/>
              </a:rPr>
              <a:t>, “tasks” were defined as subproblem frequently used in products: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Sentiment classification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Text summarization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Question answering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Machine translation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Textual entailment </a:t>
            </a:r>
          </a:p>
        </p:txBody>
      </p:sp>
      <p:sp>
        <p:nvSpPr>
          <p:cNvPr id="2" name="TextBox 1">
            <a:extLst>
              <a:ext uri="{FF2B5EF4-FFF2-40B4-BE49-F238E27FC236}">
                <a16:creationId xmlns:a16="http://schemas.microsoft.com/office/drawing/2014/main" id="{1D8D076A-9C7E-2268-8A5B-7ECFA3C08154}"/>
              </a:ext>
            </a:extLst>
          </p:cNvPr>
          <p:cNvSpPr txBox="1"/>
          <p:nvPr/>
        </p:nvSpPr>
        <p:spPr>
          <a:xfrm>
            <a:off x="4436829" y="2228846"/>
            <a:ext cx="4252763" cy="1651389"/>
          </a:xfrm>
          <a:prstGeom prst="roundRect">
            <a:avLst>
              <a:gd name="adj" fmla="val 7565"/>
            </a:avLst>
          </a:prstGeom>
          <a:solidFill>
            <a:schemeClr val="bg1">
              <a:lumMod val="95000"/>
              <a:alpha val="63529"/>
            </a:schemeClr>
          </a:solidFill>
          <a:ln>
            <a:solidFill>
              <a:schemeClr val="bg1">
                <a:lumMod val="85000"/>
              </a:schemeClr>
            </a:solidFill>
          </a:ln>
        </p:spPr>
        <p:txBody>
          <a:bodyPr wrap="square" lIns="9144" rIns="9144" anchor="ctr">
            <a:noAutofit/>
          </a:bodyPr>
          <a:lstStyle/>
          <a:p>
            <a:r>
              <a:rPr lang="en-US" sz="1500" dirty="0">
                <a:latin typeface="Tahoma" panose="020B0604030504040204" pitchFamily="34" charset="0"/>
                <a:ea typeface="Tahoma" panose="020B0604030504040204" pitchFamily="34" charset="0"/>
                <a:cs typeface="Tahoma" panose="020B0604030504040204" pitchFamily="34" charset="0"/>
              </a:rPr>
              <a:t>What humans need: </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“Is this review positive or negative?”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“What are the weaknesses in my argument?”</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“Revise this email so that it’s more polite.”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“Expand this this sentence.”</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“Eli5 the Laplace transform.”</a:t>
            </a:r>
          </a:p>
          <a:p>
            <a:pPr marL="285750" lvl="1" indent="-285750">
              <a:buFont typeface="Wingdings" pitchFamily="2" charset="2"/>
              <a:buChar char="§"/>
            </a:pPr>
            <a:r>
              <a:rPr lang="en-US" sz="1500" dirty="0">
                <a:latin typeface="Tahoma" panose="020B0604030504040204" pitchFamily="34" charset="0"/>
                <a:ea typeface="Tahoma" panose="020B0604030504040204" pitchFamily="34" charset="0"/>
                <a:cs typeface="Tahoma" panose="020B0604030504040204" pitchFamily="34" charset="0"/>
              </a:rPr>
              <a:t>… </a:t>
            </a:r>
          </a:p>
        </p:txBody>
      </p:sp>
      <p:sp>
        <p:nvSpPr>
          <p:cNvPr id="6" name="Rounded Rectangular Callout 5">
            <a:extLst>
              <a:ext uri="{FF2B5EF4-FFF2-40B4-BE49-F238E27FC236}">
                <a16:creationId xmlns:a16="http://schemas.microsoft.com/office/drawing/2014/main" id="{A11899D7-D76E-8081-F0D3-16A8F984984C}"/>
              </a:ext>
            </a:extLst>
          </p:cNvPr>
          <p:cNvSpPr/>
          <p:nvPr/>
        </p:nvSpPr>
        <p:spPr>
          <a:xfrm>
            <a:off x="4945711" y="4027097"/>
            <a:ext cx="3307743" cy="930726"/>
          </a:xfrm>
          <a:prstGeom prst="wedgeRoundRectCallout">
            <a:avLst>
              <a:gd name="adj1" fmla="val -21235"/>
              <a:gd name="adj2" fmla="val -677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Quite </a:t>
            </a:r>
            <a:r>
              <a:rPr lang="en-US" dirty="0">
                <a:solidFill>
                  <a:srgbClr val="C00000"/>
                </a:solidFill>
              </a:rPr>
              <a:t>diverse </a:t>
            </a:r>
            <a:r>
              <a:rPr lang="en-US" dirty="0">
                <a:solidFill>
                  <a:schemeClr val="tx1"/>
                </a:solidFill>
              </a:rPr>
              <a:t>and </a:t>
            </a:r>
            <a:r>
              <a:rPr lang="en-US" dirty="0">
                <a:solidFill>
                  <a:srgbClr val="C00000"/>
                </a:solidFill>
              </a:rPr>
              <a:t>fluid</a:t>
            </a:r>
            <a:r>
              <a:rPr lang="en-US" dirty="0">
                <a:solidFill>
                  <a:schemeClr val="tx1"/>
                </a:solidFill>
              </a:rPr>
              <a:t>. </a:t>
            </a:r>
            <a:br>
              <a:rPr lang="en-US" dirty="0">
                <a:solidFill>
                  <a:schemeClr val="tx1"/>
                </a:solidFill>
              </a:rPr>
            </a:br>
            <a:r>
              <a:rPr lang="en-US" dirty="0">
                <a:solidFill>
                  <a:srgbClr val="C00000"/>
                </a:solidFill>
              </a:rPr>
              <a:t>Hard </a:t>
            </a:r>
            <a:r>
              <a:rPr lang="en-US" dirty="0">
                <a:solidFill>
                  <a:schemeClr val="tx1"/>
                </a:solidFill>
              </a:rPr>
              <a:t>to fully define/characterize. </a:t>
            </a:r>
          </a:p>
          <a:p>
            <a:pPr algn="ctr"/>
            <a:r>
              <a:rPr lang="en-US" dirty="0">
                <a:solidFill>
                  <a:schemeClr val="tx1"/>
                </a:solidFill>
              </a:rPr>
              <a:t>We don’t fully know them since they just happen in some random contexts. </a:t>
            </a:r>
          </a:p>
        </p:txBody>
      </p:sp>
      <p:sp>
        <p:nvSpPr>
          <p:cNvPr id="8" name="Rounded Rectangular Callout 7">
            <a:extLst>
              <a:ext uri="{FF2B5EF4-FFF2-40B4-BE49-F238E27FC236}">
                <a16:creationId xmlns:a16="http://schemas.microsoft.com/office/drawing/2014/main" id="{BE6595BE-D306-71D1-191C-C9CFAF52A20D}"/>
              </a:ext>
            </a:extLst>
          </p:cNvPr>
          <p:cNvSpPr/>
          <p:nvPr/>
        </p:nvSpPr>
        <p:spPr>
          <a:xfrm>
            <a:off x="524666" y="4027097"/>
            <a:ext cx="3840600" cy="930726"/>
          </a:xfrm>
          <a:prstGeom prst="wedgeRoundRectCallout">
            <a:avLst>
              <a:gd name="adj1" fmla="val -21235"/>
              <a:gd name="adj2" fmla="val -677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Narrow</a:t>
            </a:r>
            <a:r>
              <a:rPr lang="en-US" dirty="0">
                <a:solidFill>
                  <a:schemeClr val="tx1"/>
                </a:solidFill>
              </a:rPr>
              <a:t> definitions of tasks. </a:t>
            </a:r>
          </a:p>
          <a:p>
            <a:pPr algn="ctr"/>
            <a:r>
              <a:rPr lang="en-US" dirty="0">
                <a:solidFill>
                  <a:srgbClr val="C00000"/>
                </a:solidFill>
              </a:rPr>
              <a:t>Not quite what humans want</a:t>
            </a:r>
            <a:r>
              <a:rPr lang="en-US" dirty="0">
                <a:solidFill>
                  <a:schemeClr val="tx1"/>
                </a:solidFill>
              </a:rPr>
              <a:t>, nevertheless, it might be a </a:t>
            </a:r>
            <a:r>
              <a:rPr lang="en-US" dirty="0">
                <a:solidFill>
                  <a:srgbClr val="00B050"/>
                </a:solidFill>
              </a:rPr>
              <a:t>good enough </a:t>
            </a:r>
            <a:r>
              <a:rPr lang="en-US" dirty="0">
                <a:solidFill>
                  <a:schemeClr val="tx1"/>
                </a:solidFill>
              </a:rPr>
              <a:t>proxy. </a:t>
            </a:r>
          </a:p>
          <a:p>
            <a:pPr algn="ctr"/>
            <a:r>
              <a:rPr lang="en-US" dirty="0">
                <a:solidFill>
                  <a:schemeClr val="tx1"/>
                </a:solidFill>
              </a:rPr>
              <a:t>Plus, we have </a:t>
            </a:r>
            <a:r>
              <a:rPr lang="en-US" dirty="0">
                <a:solidFill>
                  <a:srgbClr val="00B050"/>
                </a:solidFill>
              </a:rPr>
              <a:t>lots of data </a:t>
            </a:r>
            <a:r>
              <a:rPr lang="en-US" dirty="0">
                <a:solidFill>
                  <a:schemeClr val="tx1"/>
                </a:solidFill>
              </a:rPr>
              <a:t>for them.</a:t>
            </a:r>
          </a:p>
        </p:txBody>
      </p:sp>
    </p:spTree>
    <p:extLst>
      <p:ext uri="{BB962C8B-B14F-4D97-AF65-F5344CB8AC3E}">
        <p14:creationId xmlns:p14="http://schemas.microsoft.com/office/powerpoint/2010/main" val="50522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D91F-4C5A-DA22-C00B-73B2D829CCCE}"/>
              </a:ext>
            </a:extLst>
          </p:cNvPr>
          <p:cNvSpPr>
            <a:spLocks noGrp="1"/>
          </p:cNvSpPr>
          <p:nvPr>
            <p:ph type="title"/>
          </p:nvPr>
        </p:nvSpPr>
        <p:spPr/>
        <p:txBody>
          <a:bodyPr/>
          <a:lstStyle/>
          <a:p>
            <a:r>
              <a:rPr lang="en-US" dirty="0"/>
              <a:t>Diversity-inducing via Task Prompts </a:t>
            </a:r>
          </a:p>
        </p:txBody>
      </p:sp>
      <p:sp>
        <p:nvSpPr>
          <p:cNvPr id="3" name="Text Placeholder 2">
            <a:extLst>
              <a:ext uri="{FF2B5EF4-FFF2-40B4-BE49-F238E27FC236}">
                <a16:creationId xmlns:a16="http://schemas.microsoft.com/office/drawing/2014/main" id="{D31602D6-E769-9334-16F5-90F6760CA939}"/>
              </a:ext>
            </a:extLst>
          </p:cNvPr>
          <p:cNvSpPr>
            <a:spLocks noGrp="1"/>
          </p:cNvSpPr>
          <p:nvPr>
            <p:ph type="body" sz="quarter" idx="16"/>
          </p:nvPr>
        </p:nvSpPr>
        <p:spPr/>
        <p:txBody>
          <a:bodyPr/>
          <a:lstStyle/>
          <a:p>
            <a:endParaRPr lang="en-US"/>
          </a:p>
        </p:txBody>
      </p:sp>
      <p:pic>
        <p:nvPicPr>
          <p:cNvPr id="5" name="Picture 4" descr="A diagram of a diagram&#10;&#10;Description automatically generated">
            <a:extLst>
              <a:ext uri="{FF2B5EF4-FFF2-40B4-BE49-F238E27FC236}">
                <a16:creationId xmlns:a16="http://schemas.microsoft.com/office/drawing/2014/main" id="{599FE5AF-968A-5189-CC83-CCCEEEA5707B}"/>
              </a:ext>
            </a:extLst>
          </p:cNvPr>
          <p:cNvPicPr>
            <a:picLocks noChangeAspect="1"/>
          </p:cNvPicPr>
          <p:nvPr/>
        </p:nvPicPr>
        <p:blipFill>
          <a:blip r:embed="rId2"/>
          <a:stretch>
            <a:fillRect/>
          </a:stretch>
        </p:blipFill>
        <p:spPr>
          <a:xfrm>
            <a:off x="204120" y="2004150"/>
            <a:ext cx="1938551" cy="1698171"/>
          </a:xfrm>
          <a:prstGeom prst="rect">
            <a:avLst/>
          </a:prstGeom>
        </p:spPr>
      </p:pic>
      <p:sp>
        <p:nvSpPr>
          <p:cNvPr id="7" name="TextBox 6">
            <a:extLst>
              <a:ext uri="{FF2B5EF4-FFF2-40B4-BE49-F238E27FC236}">
                <a16:creationId xmlns:a16="http://schemas.microsoft.com/office/drawing/2014/main" id="{F77F3AA5-7D41-9212-ECA6-F007FE49E394}"/>
              </a:ext>
            </a:extLst>
          </p:cNvPr>
          <p:cNvSpPr txBox="1"/>
          <p:nvPr/>
        </p:nvSpPr>
        <p:spPr>
          <a:xfrm>
            <a:off x="2245917" y="1871364"/>
            <a:ext cx="6792686" cy="2246769"/>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"Write highlights for this article:\n\n</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nHighlights</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"Write a summary for the following  article:\n\n</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nSummary</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nWrite</a:t>
            </a:r>
            <a:r>
              <a:rPr lang="en-US" dirty="0">
                <a:latin typeface="Tahoma" panose="020B0604030504040204" pitchFamily="34" charset="0"/>
                <a:ea typeface="Tahoma" panose="020B0604030504040204" pitchFamily="34" charset="0"/>
                <a:cs typeface="Tahoma" panose="020B0604030504040204" pitchFamily="34" charset="0"/>
              </a:rPr>
              <a:t> highlights for this article.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nWhat</a:t>
            </a:r>
            <a:r>
              <a:rPr lang="en-US" dirty="0">
                <a:latin typeface="Tahoma" panose="020B0604030504040204" pitchFamily="34" charset="0"/>
                <a:ea typeface="Tahoma" panose="020B0604030504040204" pitchFamily="34" charset="0"/>
                <a:cs typeface="Tahoma" panose="020B0604030504040204" pitchFamily="34" charset="0"/>
              </a:rPr>
              <a:t> are highlight points for this article?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r>
              <a:rPr lang="en-US" dirty="0" err="1">
                <a:latin typeface="Tahoma" panose="020B0604030504040204" pitchFamily="34" charset="0"/>
                <a:ea typeface="Tahoma" panose="020B0604030504040204" pitchFamily="34" charset="0"/>
                <a:cs typeface="Tahoma" panose="020B0604030504040204" pitchFamily="34" charset="0"/>
              </a:rPr>
              <a:t>nSummarize</a:t>
            </a:r>
            <a:r>
              <a:rPr lang="en-US" dirty="0">
                <a:latin typeface="Tahoma" panose="020B0604030504040204" pitchFamily="34" charset="0"/>
                <a:ea typeface="Tahoma" panose="020B0604030504040204" pitchFamily="34" charset="0"/>
                <a:cs typeface="Tahoma" panose="020B0604030504040204" pitchFamily="34" charset="0"/>
              </a:rPr>
              <a:t> the highlights of this article.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r>
              <a:rPr lang="en-US" dirty="0" err="1">
                <a:latin typeface="Tahoma" panose="020B0604030504040204" pitchFamily="34" charset="0"/>
                <a:ea typeface="Tahoma" panose="020B0604030504040204" pitchFamily="34" charset="0"/>
                <a:cs typeface="Tahoma" panose="020B0604030504040204" pitchFamily="34" charset="0"/>
              </a:rPr>
              <a:t>nWhat</a:t>
            </a:r>
            <a:r>
              <a:rPr lang="en-US" dirty="0">
                <a:latin typeface="Tahoma" panose="020B0604030504040204" pitchFamily="34" charset="0"/>
                <a:ea typeface="Tahoma" panose="020B0604030504040204" pitchFamily="34" charset="0"/>
                <a:cs typeface="Tahoma" panose="020B0604030504040204" pitchFamily="34" charset="0"/>
              </a:rPr>
              <a:t> are the important parts of this article?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r>
              <a:rPr lang="en-US" dirty="0" err="1">
                <a:latin typeface="Tahoma" panose="020B0604030504040204" pitchFamily="34" charset="0"/>
                <a:ea typeface="Tahoma" panose="020B0604030504040204" pitchFamily="34" charset="0"/>
                <a:cs typeface="Tahoma" panose="020B0604030504040204" pitchFamily="34" charset="0"/>
              </a:rPr>
              <a:t>nHere</a:t>
            </a:r>
            <a:r>
              <a:rPr lang="en-US" dirty="0">
                <a:latin typeface="Tahoma" panose="020B0604030504040204" pitchFamily="34" charset="0"/>
                <a:ea typeface="Tahoma" panose="020B0604030504040204" pitchFamily="34" charset="0"/>
                <a:cs typeface="Tahoma" panose="020B0604030504040204" pitchFamily="34" charset="0"/>
              </a:rPr>
              <a:t> is a summary of the highlights for this article: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"Write an article using the following points:\n\n</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nArticle</a:t>
            </a:r>
            <a:r>
              <a:rPr lang="en-US" dirty="0">
                <a:latin typeface="Tahoma" panose="020B0604030504040204" pitchFamily="34" charset="0"/>
                <a:ea typeface="Tahoma" panose="020B0604030504040204" pitchFamily="34" charset="0"/>
                <a:cs typeface="Tahoma" panose="020B0604030504040204" pitchFamily="34" charset="0"/>
              </a:rPr>
              <a:t>: </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"Use the following highlights to write an article:\n\n</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nArticle</a:t>
            </a:r>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{highlights}</a:t>
            </a:r>
            <a:r>
              <a:rPr lang="en-US" dirty="0">
                <a:latin typeface="Tahoma" panose="020B0604030504040204" pitchFamily="34" charset="0"/>
                <a:ea typeface="Tahoma" panose="020B0604030504040204" pitchFamily="34" charset="0"/>
                <a:cs typeface="Tahoma" panose="020B0604030504040204" pitchFamily="34" charset="0"/>
              </a:rPr>
              <a:t>\n\</a:t>
            </a:r>
            <a:r>
              <a:rPr lang="en-US" dirty="0" err="1">
                <a:latin typeface="Tahoma" panose="020B0604030504040204" pitchFamily="34" charset="0"/>
                <a:ea typeface="Tahoma" panose="020B0604030504040204" pitchFamily="34" charset="0"/>
                <a:cs typeface="Tahoma" panose="020B0604030504040204" pitchFamily="34" charset="0"/>
              </a:rPr>
              <a:t>nWrite</a:t>
            </a:r>
            <a:r>
              <a:rPr lang="en-US" dirty="0">
                <a:latin typeface="Tahoma" panose="020B0604030504040204" pitchFamily="34" charset="0"/>
                <a:ea typeface="Tahoma" panose="020B0604030504040204" pitchFamily="34" charset="0"/>
                <a:cs typeface="Tahoma" panose="020B0604030504040204" pitchFamily="34" charset="0"/>
              </a:rPr>
              <a:t> an article based on these highlights. </a:t>
            </a:r>
            <a:r>
              <a:rPr lang="en-US" dirty="0">
                <a:solidFill>
                  <a:srgbClr val="0E0CC0"/>
                </a:solidFill>
                <a:latin typeface="Tahoma" panose="020B0604030504040204" pitchFamily="34" charset="0"/>
                <a:ea typeface="Tahoma" panose="020B0604030504040204" pitchFamily="34" charset="0"/>
                <a:cs typeface="Tahoma" panose="020B0604030504040204" pitchFamily="34" charset="0"/>
              </a:rPr>
              <a:t>{text}</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087472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60A6-DBCE-B0BC-12F9-AF71AAAE4A7D}"/>
              </a:ext>
            </a:extLst>
          </p:cNvPr>
          <p:cNvSpPr>
            <a:spLocks noGrp="1"/>
          </p:cNvSpPr>
          <p:nvPr>
            <p:ph type="title"/>
          </p:nvPr>
        </p:nvSpPr>
        <p:spPr/>
        <p:txBody>
          <a:bodyPr/>
          <a:lstStyle/>
          <a:p>
            <a:r>
              <a:rPr lang="en-US" dirty="0"/>
              <a:t>Diversity-inducing via Task Prompts </a:t>
            </a:r>
          </a:p>
        </p:txBody>
      </p:sp>
      <p:sp>
        <p:nvSpPr>
          <p:cNvPr id="3" name="Text Placeholder 2">
            <a:extLst>
              <a:ext uri="{FF2B5EF4-FFF2-40B4-BE49-F238E27FC236}">
                <a16:creationId xmlns:a16="http://schemas.microsoft.com/office/drawing/2014/main" id="{0B8FC1B3-534D-FFEA-9A24-FA849A0706B6}"/>
              </a:ext>
            </a:extLst>
          </p:cNvPr>
          <p:cNvSpPr>
            <a:spLocks noGrp="1"/>
          </p:cNvSpPr>
          <p:nvPr>
            <p:ph type="body" sz="quarter" idx="16"/>
          </p:nvPr>
        </p:nvSpPr>
        <p:spPr/>
        <p:txBody>
          <a:bodyPr/>
          <a:lstStyle/>
          <a:p>
            <a:endParaRPr lang="en-US"/>
          </a:p>
        </p:txBody>
      </p:sp>
      <p:pic>
        <p:nvPicPr>
          <p:cNvPr id="5" name="Picture 4" descr="A group of arrows pointing to a task&#10;&#10;Description automatically generated">
            <a:extLst>
              <a:ext uri="{FF2B5EF4-FFF2-40B4-BE49-F238E27FC236}">
                <a16:creationId xmlns:a16="http://schemas.microsoft.com/office/drawing/2014/main" id="{A1111460-6798-F738-CFC1-2CD7F7243EE0}"/>
              </a:ext>
            </a:extLst>
          </p:cNvPr>
          <p:cNvPicPr>
            <a:picLocks noChangeAspect="1"/>
          </p:cNvPicPr>
          <p:nvPr/>
        </p:nvPicPr>
        <p:blipFill>
          <a:blip r:embed="rId2"/>
          <a:stretch>
            <a:fillRect/>
          </a:stretch>
        </p:blipFill>
        <p:spPr>
          <a:xfrm>
            <a:off x="696686" y="1019089"/>
            <a:ext cx="7772400" cy="3813138"/>
          </a:xfrm>
          <a:prstGeom prst="rect">
            <a:avLst/>
          </a:prstGeom>
        </p:spPr>
      </p:pic>
      <p:sp>
        <p:nvSpPr>
          <p:cNvPr id="6" name="TextBox 5">
            <a:extLst>
              <a:ext uri="{FF2B5EF4-FFF2-40B4-BE49-F238E27FC236}">
                <a16:creationId xmlns:a16="http://schemas.microsoft.com/office/drawing/2014/main" id="{9BA29360-D843-B7BA-7719-99F87F624619}"/>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2685728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1115495" y="6452244"/>
            <a:ext cx="24384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28</a:t>
            </a:fld>
            <a:endParaRPr spc="-19" dirty="0"/>
          </a:p>
        </p:txBody>
      </p:sp>
      <p:sp>
        <p:nvSpPr>
          <p:cNvPr id="4" name="object 4"/>
          <p:cNvSpPr txBox="1"/>
          <p:nvPr/>
        </p:nvSpPr>
        <p:spPr>
          <a:xfrm>
            <a:off x="1801126" y="4915959"/>
            <a:ext cx="5542598" cy="141321"/>
          </a:xfrm>
          <a:prstGeom prst="rect">
            <a:avLst/>
          </a:prstGeom>
        </p:spPr>
        <p:txBody>
          <a:bodyPr vert="horz" wrap="square" lIns="0" tIns="0" rIns="0" bIns="0" rtlCol="0">
            <a:spAutoFit/>
          </a:bodyPr>
          <a:lstStyle/>
          <a:p>
            <a:pPr marL="9525">
              <a:lnSpc>
                <a:spcPts val="1073"/>
              </a:lnSpc>
            </a:pPr>
            <a:r>
              <a:rPr sz="1050" dirty="0">
                <a:latin typeface="Calibri"/>
                <a:cs typeface="Calibri"/>
              </a:rPr>
              <a:t>The</a:t>
            </a:r>
            <a:r>
              <a:rPr sz="1050" spc="-15" dirty="0">
                <a:latin typeface="Calibri"/>
                <a:cs typeface="Calibri"/>
              </a:rPr>
              <a:t> </a:t>
            </a:r>
            <a:r>
              <a:rPr sz="1050" dirty="0">
                <a:latin typeface="Calibri"/>
                <a:cs typeface="Calibri"/>
              </a:rPr>
              <a:t>Flan</a:t>
            </a:r>
            <a:r>
              <a:rPr sz="1050" spc="-11" dirty="0">
                <a:latin typeface="Calibri"/>
                <a:cs typeface="Calibri"/>
              </a:rPr>
              <a:t> </a:t>
            </a:r>
            <a:r>
              <a:rPr sz="1050" dirty="0">
                <a:latin typeface="Calibri"/>
                <a:cs typeface="Calibri"/>
              </a:rPr>
              <a:t>Collection:</a:t>
            </a:r>
            <a:r>
              <a:rPr sz="1050" spc="-11" dirty="0">
                <a:latin typeface="Calibri"/>
                <a:cs typeface="Calibri"/>
              </a:rPr>
              <a:t> </a:t>
            </a:r>
            <a:r>
              <a:rPr sz="1050" dirty="0">
                <a:latin typeface="Calibri"/>
                <a:cs typeface="Calibri"/>
              </a:rPr>
              <a:t>Designing</a:t>
            </a:r>
            <a:r>
              <a:rPr sz="1050" spc="-11" dirty="0">
                <a:latin typeface="Calibri"/>
                <a:cs typeface="Calibri"/>
              </a:rPr>
              <a:t> </a:t>
            </a:r>
            <a:r>
              <a:rPr sz="1050" dirty="0">
                <a:latin typeface="Calibri"/>
                <a:cs typeface="Calibri"/>
              </a:rPr>
              <a:t>Data</a:t>
            </a:r>
            <a:r>
              <a:rPr sz="1050" spc="-11" dirty="0">
                <a:latin typeface="Calibri"/>
                <a:cs typeface="Calibri"/>
              </a:rPr>
              <a:t> </a:t>
            </a:r>
            <a:r>
              <a:rPr sz="1050" dirty="0">
                <a:latin typeface="Calibri"/>
                <a:cs typeface="Calibri"/>
              </a:rPr>
              <a:t>and</a:t>
            </a:r>
            <a:r>
              <a:rPr sz="1050" spc="-11" dirty="0">
                <a:latin typeface="Calibri"/>
                <a:cs typeface="Calibri"/>
              </a:rPr>
              <a:t> </a:t>
            </a:r>
            <a:r>
              <a:rPr sz="1050" dirty="0">
                <a:latin typeface="Calibri"/>
                <a:cs typeface="Calibri"/>
              </a:rPr>
              <a:t>Methods</a:t>
            </a:r>
            <a:r>
              <a:rPr sz="1050" spc="-11" dirty="0">
                <a:latin typeface="Calibri"/>
                <a:cs typeface="Calibri"/>
              </a:rPr>
              <a:t> </a:t>
            </a:r>
            <a:r>
              <a:rPr sz="1050" dirty="0">
                <a:latin typeface="Calibri"/>
                <a:cs typeface="Calibri"/>
              </a:rPr>
              <a:t>for</a:t>
            </a:r>
            <a:r>
              <a:rPr sz="1050" spc="-11" dirty="0">
                <a:latin typeface="Calibri"/>
                <a:cs typeface="Calibri"/>
              </a:rPr>
              <a:t> </a:t>
            </a:r>
            <a:r>
              <a:rPr sz="1050" spc="-8" dirty="0">
                <a:latin typeface="Calibri"/>
                <a:cs typeface="Calibri"/>
              </a:rPr>
              <a:t>Effective</a:t>
            </a:r>
            <a:r>
              <a:rPr sz="1050" spc="-11" dirty="0">
                <a:latin typeface="Calibri"/>
                <a:cs typeface="Calibri"/>
              </a:rPr>
              <a:t> </a:t>
            </a:r>
            <a:r>
              <a:rPr sz="1050" dirty="0">
                <a:latin typeface="Calibri"/>
                <a:cs typeface="Calibri"/>
              </a:rPr>
              <a:t>Instruction</a:t>
            </a:r>
            <a:r>
              <a:rPr sz="1050" spc="-11" dirty="0">
                <a:latin typeface="Calibri"/>
                <a:cs typeface="Calibri"/>
              </a:rPr>
              <a:t> </a:t>
            </a:r>
            <a:r>
              <a:rPr sz="1050" spc="-8" dirty="0">
                <a:latin typeface="Calibri"/>
                <a:cs typeface="Calibri"/>
              </a:rPr>
              <a:t>Tuning</a:t>
            </a:r>
            <a:r>
              <a:rPr sz="1050" spc="-11" dirty="0">
                <a:latin typeface="Calibri"/>
                <a:cs typeface="Calibri"/>
              </a:rPr>
              <a:t> </a:t>
            </a:r>
            <a:r>
              <a:rPr sz="1050" dirty="0">
                <a:latin typeface="Calibri"/>
                <a:cs typeface="Calibri"/>
              </a:rPr>
              <a:t>(Longpre</a:t>
            </a:r>
            <a:r>
              <a:rPr sz="1050" spc="-11" dirty="0">
                <a:latin typeface="Calibri"/>
                <a:cs typeface="Calibri"/>
              </a:rPr>
              <a:t> </a:t>
            </a:r>
            <a:r>
              <a:rPr sz="1050" dirty="0">
                <a:latin typeface="Calibri"/>
                <a:cs typeface="Calibri"/>
              </a:rPr>
              <a:t>et</a:t>
            </a:r>
            <a:r>
              <a:rPr sz="1050" spc="-11" dirty="0">
                <a:latin typeface="Calibri"/>
                <a:cs typeface="Calibri"/>
              </a:rPr>
              <a:t> </a:t>
            </a:r>
            <a:r>
              <a:rPr sz="1050" dirty="0">
                <a:latin typeface="Calibri"/>
                <a:cs typeface="Calibri"/>
              </a:rPr>
              <a:t>al.,</a:t>
            </a:r>
            <a:r>
              <a:rPr sz="1050" spc="-11" dirty="0">
                <a:latin typeface="Calibri"/>
                <a:cs typeface="Calibri"/>
              </a:rPr>
              <a:t> </a:t>
            </a:r>
            <a:r>
              <a:rPr sz="1050" spc="-8" dirty="0">
                <a:latin typeface="Calibri"/>
                <a:cs typeface="Calibri"/>
              </a:rPr>
              <a:t>2023)</a:t>
            </a:r>
            <a:endParaRPr sz="1050">
              <a:latin typeface="Calibri"/>
              <a:cs typeface="Calibri"/>
            </a:endParaRPr>
          </a:p>
        </p:txBody>
      </p:sp>
      <p:grpSp>
        <p:nvGrpSpPr>
          <p:cNvPr id="6" name="Group 5">
            <a:extLst>
              <a:ext uri="{FF2B5EF4-FFF2-40B4-BE49-F238E27FC236}">
                <a16:creationId xmlns:a16="http://schemas.microsoft.com/office/drawing/2014/main" id="{50240339-BDC2-F5F3-74C7-779D7A299D98}"/>
              </a:ext>
            </a:extLst>
          </p:cNvPr>
          <p:cNvGrpSpPr/>
          <p:nvPr/>
        </p:nvGrpSpPr>
        <p:grpSpPr>
          <a:xfrm>
            <a:off x="1985979" y="64126"/>
            <a:ext cx="5077492" cy="4812965"/>
            <a:chOff x="2078412" y="29291"/>
            <a:chExt cx="5077492" cy="4812965"/>
          </a:xfrm>
        </p:grpSpPr>
        <p:pic>
          <p:nvPicPr>
            <p:cNvPr id="2" name="object 2"/>
            <p:cNvPicPr/>
            <p:nvPr/>
          </p:nvPicPr>
          <p:blipFill rotWithShape="1">
            <a:blip r:embed="rId3" cstate="print"/>
            <a:srcRect r="76255"/>
            <a:stretch/>
          </p:blipFill>
          <p:spPr>
            <a:xfrm>
              <a:off x="2078412" y="29291"/>
              <a:ext cx="1862214" cy="4810466"/>
            </a:xfrm>
            <a:prstGeom prst="rect">
              <a:avLst/>
            </a:prstGeom>
          </p:spPr>
        </p:pic>
        <p:pic>
          <p:nvPicPr>
            <p:cNvPr id="5" name="object 2">
              <a:extLst>
                <a:ext uri="{FF2B5EF4-FFF2-40B4-BE49-F238E27FC236}">
                  <a16:creationId xmlns:a16="http://schemas.microsoft.com/office/drawing/2014/main" id="{3306E1F1-DCBF-B4C4-3D70-93A36A00B2B6}"/>
                </a:ext>
              </a:extLst>
            </p:cNvPr>
            <p:cNvPicPr/>
            <p:nvPr/>
          </p:nvPicPr>
          <p:blipFill rotWithShape="1">
            <a:blip r:embed="rId3" cstate="print"/>
            <a:srcRect l="58105"/>
            <a:stretch/>
          </p:blipFill>
          <p:spPr>
            <a:xfrm>
              <a:off x="3870289" y="31790"/>
              <a:ext cx="3285615" cy="4810466"/>
            </a:xfrm>
            <a:prstGeom prst="rect">
              <a:avLst/>
            </a:prstGeom>
          </p:spPr>
        </p:pic>
      </p:grpSp>
    </p:spTree>
    <p:extLst>
      <p:ext uri="{BB962C8B-B14F-4D97-AF65-F5344CB8AC3E}">
        <p14:creationId xmlns:p14="http://schemas.microsoft.com/office/powerpoint/2010/main" val="445935043"/>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84327" y="1017456"/>
            <a:ext cx="5451857" cy="3921975"/>
          </a:xfrm>
          <a:prstGeom prst="rect">
            <a:avLst/>
          </a:prstGeom>
        </p:spPr>
      </p:pic>
      <p:sp>
        <p:nvSpPr>
          <p:cNvPr id="3" name="object 3"/>
          <p:cNvSpPr txBox="1">
            <a:spLocks noGrp="1"/>
          </p:cNvSpPr>
          <p:nvPr>
            <p:ph type="title"/>
          </p:nvPr>
        </p:nvSpPr>
        <p:spPr>
          <a:xfrm>
            <a:off x="533919" y="375467"/>
            <a:ext cx="8085415" cy="589194"/>
          </a:xfrm>
          <a:prstGeom prst="rect">
            <a:avLst/>
          </a:prstGeom>
        </p:spPr>
        <p:txBody>
          <a:bodyPr vert="horz" wrap="square" lIns="0" tIns="126296" rIns="0" bIns="0" rtlCol="0">
            <a:spAutoFit/>
          </a:bodyPr>
          <a:lstStyle/>
          <a:p>
            <a:pPr marL="9525">
              <a:lnSpc>
                <a:spcPct val="100000"/>
              </a:lnSpc>
              <a:spcBef>
                <a:spcPts val="75"/>
              </a:spcBef>
            </a:pPr>
            <a:r>
              <a:rPr lang="en-US" dirty="0"/>
              <a:t>Example Dataset: FLAN Collection</a:t>
            </a:r>
            <a:endParaRPr spc="-8" dirty="0"/>
          </a:p>
        </p:txBody>
      </p:sp>
      <p:sp>
        <p:nvSpPr>
          <p:cNvPr id="6" name="object 6"/>
          <p:cNvSpPr txBox="1">
            <a:spLocks noGrp="1"/>
          </p:cNvSpPr>
          <p:nvPr>
            <p:ph type="sldNum" sz="quarter" idx="4294967295"/>
          </p:nvPr>
        </p:nvSpPr>
        <p:spPr>
          <a:xfrm>
            <a:off x="8901113" y="6451600"/>
            <a:ext cx="242887"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29</a:t>
            </a:fld>
            <a:endParaRPr spc="-19" dirty="0"/>
          </a:p>
        </p:txBody>
      </p:sp>
      <p:sp>
        <p:nvSpPr>
          <p:cNvPr id="4" name="object 4"/>
          <p:cNvSpPr txBox="1"/>
          <p:nvPr/>
        </p:nvSpPr>
        <p:spPr>
          <a:xfrm>
            <a:off x="653414" y="1334006"/>
            <a:ext cx="1479233" cy="286617"/>
          </a:xfrm>
          <a:prstGeom prst="rect">
            <a:avLst/>
          </a:prstGeom>
        </p:spPr>
        <p:txBody>
          <a:bodyPr vert="horz" wrap="square" lIns="0" tIns="9525" rIns="0" bIns="0" rtlCol="0">
            <a:spAutoFit/>
          </a:bodyPr>
          <a:lstStyle/>
          <a:p>
            <a:pPr marL="9525">
              <a:spcBef>
                <a:spcPts val="75"/>
              </a:spcBef>
            </a:pPr>
            <a:r>
              <a:rPr sz="1800" dirty="0">
                <a:latin typeface="Calibri"/>
                <a:cs typeface="Calibri"/>
              </a:rPr>
              <a:t>FLAN </a:t>
            </a:r>
            <a:r>
              <a:rPr sz="1800" spc="-8" dirty="0">
                <a:latin typeface="Calibri"/>
                <a:cs typeface="Calibri"/>
              </a:rPr>
              <a:t>Collection</a:t>
            </a:r>
            <a:endParaRPr sz="1800" dirty="0">
              <a:latin typeface="Calibri"/>
              <a:cs typeface="Calibri"/>
            </a:endParaRPr>
          </a:p>
        </p:txBody>
      </p:sp>
      <p:sp>
        <p:nvSpPr>
          <p:cNvPr id="5" name="object 5"/>
          <p:cNvSpPr txBox="1"/>
          <p:nvPr/>
        </p:nvSpPr>
        <p:spPr>
          <a:xfrm>
            <a:off x="516253" y="3484913"/>
            <a:ext cx="2579846" cy="1010598"/>
          </a:xfrm>
          <a:prstGeom prst="rect">
            <a:avLst/>
          </a:prstGeom>
        </p:spPr>
        <p:txBody>
          <a:bodyPr vert="horz" wrap="square" lIns="0" tIns="9525" rIns="0" bIns="0" rtlCol="0">
            <a:spAutoFit/>
          </a:bodyPr>
          <a:lstStyle/>
          <a:p>
            <a:pPr marL="9525" marR="3810">
              <a:lnSpc>
                <a:spcPct val="107100"/>
              </a:lnSpc>
              <a:spcBef>
                <a:spcPts val="75"/>
              </a:spcBef>
            </a:pPr>
            <a:r>
              <a:rPr sz="1050" u="sng" dirty="0">
                <a:solidFill>
                  <a:srgbClr val="0563C1"/>
                </a:solidFill>
                <a:uFill>
                  <a:solidFill>
                    <a:srgbClr val="0563C1"/>
                  </a:solidFill>
                </a:uFill>
                <a:latin typeface="Calibri"/>
                <a:cs typeface="Calibri"/>
              </a:rPr>
              <a:t>Scaling</a:t>
            </a:r>
            <a:r>
              <a:rPr sz="1050" u="sng" spc="4" dirty="0">
                <a:solidFill>
                  <a:srgbClr val="0563C1"/>
                </a:solidFill>
                <a:uFill>
                  <a:solidFill>
                    <a:srgbClr val="0563C1"/>
                  </a:solidFill>
                </a:uFill>
                <a:latin typeface="Calibri"/>
                <a:cs typeface="Calibri"/>
              </a:rPr>
              <a:t> </a:t>
            </a:r>
            <a:r>
              <a:rPr sz="1050" u="sng" spc="-8" dirty="0">
                <a:solidFill>
                  <a:srgbClr val="0563C1"/>
                </a:solidFill>
                <a:uFill>
                  <a:solidFill>
                    <a:srgbClr val="0563C1"/>
                  </a:solidFill>
                </a:uFill>
                <a:latin typeface="Calibri"/>
                <a:cs typeface="Calibri"/>
              </a:rPr>
              <a:t>Instruction-</a:t>
            </a:r>
            <a:r>
              <a:rPr sz="1050" u="sng" dirty="0">
                <a:solidFill>
                  <a:srgbClr val="0563C1"/>
                </a:solidFill>
                <a:uFill>
                  <a:solidFill>
                    <a:srgbClr val="0563C1"/>
                  </a:solidFill>
                </a:uFill>
                <a:latin typeface="Calibri"/>
                <a:cs typeface="Calibri"/>
              </a:rPr>
              <a:t>Finetuned</a:t>
            </a:r>
            <a:r>
              <a:rPr sz="1050" u="sng" spc="11" dirty="0">
                <a:solidFill>
                  <a:srgbClr val="0563C1"/>
                </a:solidFill>
                <a:uFill>
                  <a:solidFill>
                    <a:srgbClr val="0563C1"/>
                  </a:solidFill>
                </a:uFill>
                <a:latin typeface="Calibri"/>
                <a:cs typeface="Calibri"/>
              </a:rPr>
              <a:t> </a:t>
            </a:r>
            <a:r>
              <a:rPr sz="1050" u="sng" dirty="0">
                <a:solidFill>
                  <a:srgbClr val="0563C1"/>
                </a:solidFill>
                <a:uFill>
                  <a:solidFill>
                    <a:srgbClr val="0563C1"/>
                  </a:solidFill>
                </a:uFill>
                <a:latin typeface="Calibri"/>
                <a:cs typeface="Calibri"/>
              </a:rPr>
              <a:t>Language</a:t>
            </a:r>
            <a:r>
              <a:rPr sz="1050" u="sng" spc="15" dirty="0">
                <a:solidFill>
                  <a:srgbClr val="0563C1"/>
                </a:solidFill>
                <a:uFill>
                  <a:solidFill>
                    <a:srgbClr val="0563C1"/>
                  </a:solidFill>
                </a:uFill>
                <a:latin typeface="Calibri"/>
                <a:cs typeface="Calibri"/>
              </a:rPr>
              <a:t> </a:t>
            </a:r>
            <a:r>
              <a:rPr sz="1050" u="sng" spc="-8" dirty="0">
                <a:solidFill>
                  <a:srgbClr val="0563C1"/>
                </a:solidFill>
                <a:uFill>
                  <a:solidFill>
                    <a:srgbClr val="0563C1"/>
                  </a:solidFill>
                </a:uFill>
                <a:latin typeface="Calibri"/>
                <a:cs typeface="Calibri"/>
              </a:rPr>
              <a:t>Models</a:t>
            </a:r>
            <a:r>
              <a:rPr sz="1050" spc="-8" dirty="0">
                <a:solidFill>
                  <a:srgbClr val="0563C1"/>
                </a:solidFill>
                <a:latin typeface="Calibri"/>
                <a:cs typeface="Calibri"/>
              </a:rPr>
              <a:t> </a:t>
            </a:r>
            <a:r>
              <a:rPr sz="1050" spc="-8" dirty="0">
                <a:latin typeface="Calibri"/>
                <a:cs typeface="Calibri"/>
              </a:rPr>
              <a:t>(2022)</a:t>
            </a:r>
            <a:endParaRPr sz="1050" dirty="0">
              <a:latin typeface="Calibri"/>
              <a:cs typeface="Calibri"/>
            </a:endParaRPr>
          </a:p>
          <a:p>
            <a:pPr>
              <a:spcBef>
                <a:spcPts val="8"/>
              </a:spcBef>
            </a:pPr>
            <a:endParaRPr sz="938" dirty="0">
              <a:latin typeface="Calibri"/>
              <a:cs typeface="Calibri"/>
            </a:endParaRPr>
          </a:p>
          <a:p>
            <a:pPr marL="9525" marR="392906" algn="just">
              <a:lnSpc>
                <a:spcPct val="107100"/>
              </a:lnSpc>
            </a:pPr>
            <a:r>
              <a:rPr sz="1050" u="sng" dirty="0">
                <a:solidFill>
                  <a:srgbClr val="0563C1"/>
                </a:solidFill>
                <a:uFill>
                  <a:solidFill>
                    <a:srgbClr val="0563C1"/>
                  </a:solidFill>
                </a:uFill>
                <a:latin typeface="Calibri"/>
                <a:cs typeface="Calibri"/>
              </a:rPr>
              <a:t>The</a:t>
            </a:r>
            <a:r>
              <a:rPr sz="1050" u="sng" spc="-8" dirty="0">
                <a:solidFill>
                  <a:srgbClr val="0563C1"/>
                </a:solidFill>
                <a:uFill>
                  <a:solidFill>
                    <a:srgbClr val="0563C1"/>
                  </a:solidFill>
                </a:uFill>
                <a:latin typeface="Calibri"/>
                <a:cs typeface="Calibri"/>
              </a:rPr>
              <a:t> </a:t>
            </a:r>
            <a:r>
              <a:rPr sz="1050" u="sng" dirty="0">
                <a:solidFill>
                  <a:srgbClr val="0563C1"/>
                </a:solidFill>
                <a:uFill>
                  <a:solidFill>
                    <a:srgbClr val="0563C1"/>
                  </a:solidFill>
                </a:uFill>
                <a:latin typeface="Calibri"/>
                <a:cs typeface="Calibri"/>
              </a:rPr>
              <a:t>Flan</a:t>
            </a:r>
            <a:r>
              <a:rPr sz="1050" u="sng" spc="-8" dirty="0">
                <a:solidFill>
                  <a:srgbClr val="0563C1"/>
                </a:solidFill>
                <a:uFill>
                  <a:solidFill>
                    <a:srgbClr val="0563C1"/>
                  </a:solidFill>
                </a:uFill>
                <a:latin typeface="Calibri"/>
                <a:cs typeface="Calibri"/>
              </a:rPr>
              <a:t> </a:t>
            </a:r>
            <a:r>
              <a:rPr sz="1050" u="sng" dirty="0">
                <a:solidFill>
                  <a:srgbClr val="0563C1"/>
                </a:solidFill>
                <a:uFill>
                  <a:solidFill>
                    <a:srgbClr val="0563C1"/>
                  </a:solidFill>
                </a:uFill>
                <a:latin typeface="Calibri"/>
                <a:cs typeface="Calibri"/>
              </a:rPr>
              <a:t>Collection:</a:t>
            </a:r>
            <a:r>
              <a:rPr sz="1050" u="sng" spc="-8" dirty="0">
                <a:solidFill>
                  <a:srgbClr val="0563C1"/>
                </a:solidFill>
                <a:uFill>
                  <a:solidFill>
                    <a:srgbClr val="0563C1"/>
                  </a:solidFill>
                </a:uFill>
                <a:latin typeface="Calibri"/>
                <a:cs typeface="Calibri"/>
              </a:rPr>
              <a:t> </a:t>
            </a:r>
            <a:r>
              <a:rPr sz="1050" u="sng" dirty="0">
                <a:solidFill>
                  <a:srgbClr val="0563C1"/>
                </a:solidFill>
                <a:uFill>
                  <a:solidFill>
                    <a:srgbClr val="0563C1"/>
                  </a:solidFill>
                </a:uFill>
                <a:latin typeface="Calibri"/>
                <a:cs typeface="Calibri"/>
              </a:rPr>
              <a:t>Designing</a:t>
            </a:r>
            <a:r>
              <a:rPr sz="1050" u="sng" spc="-8" dirty="0">
                <a:solidFill>
                  <a:srgbClr val="0563C1"/>
                </a:solidFill>
                <a:uFill>
                  <a:solidFill>
                    <a:srgbClr val="0563C1"/>
                  </a:solidFill>
                </a:uFill>
                <a:latin typeface="Calibri"/>
                <a:cs typeface="Calibri"/>
              </a:rPr>
              <a:t> </a:t>
            </a:r>
            <a:r>
              <a:rPr sz="1050" u="sng" dirty="0">
                <a:solidFill>
                  <a:srgbClr val="0563C1"/>
                </a:solidFill>
                <a:uFill>
                  <a:solidFill>
                    <a:srgbClr val="0563C1"/>
                  </a:solidFill>
                </a:uFill>
                <a:latin typeface="Calibri"/>
                <a:cs typeface="Calibri"/>
              </a:rPr>
              <a:t>Data</a:t>
            </a:r>
            <a:r>
              <a:rPr sz="1050" u="sng" spc="-4" dirty="0">
                <a:solidFill>
                  <a:srgbClr val="0563C1"/>
                </a:solidFill>
                <a:uFill>
                  <a:solidFill>
                    <a:srgbClr val="0563C1"/>
                  </a:solidFill>
                </a:uFill>
                <a:latin typeface="Calibri"/>
                <a:cs typeface="Calibri"/>
              </a:rPr>
              <a:t> </a:t>
            </a:r>
            <a:r>
              <a:rPr sz="1050" u="sng" spc="-19" dirty="0">
                <a:solidFill>
                  <a:srgbClr val="0563C1"/>
                </a:solidFill>
                <a:uFill>
                  <a:solidFill>
                    <a:srgbClr val="0563C1"/>
                  </a:solidFill>
                </a:uFill>
                <a:latin typeface="Calibri"/>
                <a:cs typeface="Calibri"/>
              </a:rPr>
              <a:t>and</a:t>
            </a:r>
            <a:r>
              <a:rPr sz="1050" spc="-19" dirty="0">
                <a:solidFill>
                  <a:srgbClr val="0563C1"/>
                </a:solidFill>
                <a:latin typeface="Calibri"/>
                <a:cs typeface="Calibri"/>
              </a:rPr>
              <a:t> </a:t>
            </a:r>
            <a:r>
              <a:rPr sz="1050" u="sng" dirty="0">
                <a:solidFill>
                  <a:srgbClr val="0563C1"/>
                </a:solidFill>
                <a:uFill>
                  <a:solidFill>
                    <a:srgbClr val="0563C1"/>
                  </a:solidFill>
                </a:uFill>
                <a:latin typeface="Calibri"/>
                <a:cs typeface="Calibri"/>
              </a:rPr>
              <a:t>Methods</a:t>
            </a:r>
            <a:r>
              <a:rPr sz="1050" u="sng" spc="-19" dirty="0">
                <a:solidFill>
                  <a:srgbClr val="0563C1"/>
                </a:solidFill>
                <a:uFill>
                  <a:solidFill>
                    <a:srgbClr val="0563C1"/>
                  </a:solidFill>
                </a:uFill>
                <a:latin typeface="Calibri"/>
                <a:cs typeface="Calibri"/>
              </a:rPr>
              <a:t> </a:t>
            </a:r>
            <a:r>
              <a:rPr sz="1050" u="sng" dirty="0">
                <a:solidFill>
                  <a:srgbClr val="0563C1"/>
                </a:solidFill>
                <a:uFill>
                  <a:solidFill>
                    <a:srgbClr val="0563C1"/>
                  </a:solidFill>
                </a:uFill>
                <a:latin typeface="Calibri"/>
                <a:cs typeface="Calibri"/>
              </a:rPr>
              <a:t>for</a:t>
            </a:r>
            <a:r>
              <a:rPr sz="1050" u="sng" spc="-19" dirty="0">
                <a:solidFill>
                  <a:srgbClr val="0563C1"/>
                </a:solidFill>
                <a:uFill>
                  <a:solidFill>
                    <a:srgbClr val="0563C1"/>
                  </a:solidFill>
                </a:uFill>
                <a:latin typeface="Calibri"/>
                <a:cs typeface="Calibri"/>
              </a:rPr>
              <a:t> </a:t>
            </a:r>
            <a:r>
              <a:rPr sz="1050" u="sng" spc="-8" dirty="0">
                <a:solidFill>
                  <a:srgbClr val="0563C1"/>
                </a:solidFill>
                <a:uFill>
                  <a:solidFill>
                    <a:srgbClr val="0563C1"/>
                  </a:solidFill>
                </a:uFill>
                <a:latin typeface="Calibri"/>
                <a:cs typeface="Calibri"/>
              </a:rPr>
              <a:t>Effective</a:t>
            </a:r>
            <a:r>
              <a:rPr sz="1050" u="sng" spc="-19" dirty="0">
                <a:solidFill>
                  <a:srgbClr val="0563C1"/>
                </a:solidFill>
                <a:uFill>
                  <a:solidFill>
                    <a:srgbClr val="0563C1"/>
                  </a:solidFill>
                </a:uFill>
                <a:latin typeface="Calibri"/>
                <a:cs typeface="Calibri"/>
              </a:rPr>
              <a:t> </a:t>
            </a:r>
            <a:r>
              <a:rPr sz="1050" u="sng" dirty="0">
                <a:solidFill>
                  <a:srgbClr val="0563C1"/>
                </a:solidFill>
                <a:uFill>
                  <a:solidFill>
                    <a:srgbClr val="0563C1"/>
                  </a:solidFill>
                </a:uFill>
                <a:latin typeface="Calibri"/>
                <a:cs typeface="Calibri"/>
              </a:rPr>
              <a:t>Instruction</a:t>
            </a:r>
            <a:r>
              <a:rPr sz="1050" u="sng" spc="-19" dirty="0">
                <a:solidFill>
                  <a:srgbClr val="0563C1"/>
                </a:solidFill>
                <a:uFill>
                  <a:solidFill>
                    <a:srgbClr val="0563C1"/>
                  </a:solidFill>
                </a:uFill>
                <a:latin typeface="Calibri"/>
                <a:cs typeface="Calibri"/>
              </a:rPr>
              <a:t> </a:t>
            </a:r>
            <a:r>
              <a:rPr sz="1050" u="sng" spc="-15" dirty="0">
                <a:solidFill>
                  <a:srgbClr val="0563C1"/>
                </a:solidFill>
                <a:uFill>
                  <a:solidFill>
                    <a:srgbClr val="0563C1"/>
                  </a:solidFill>
                </a:uFill>
                <a:latin typeface="Calibri"/>
                <a:cs typeface="Calibri"/>
              </a:rPr>
              <a:t>Tuning</a:t>
            </a:r>
            <a:r>
              <a:rPr sz="1050" spc="-15" dirty="0">
                <a:solidFill>
                  <a:srgbClr val="0563C1"/>
                </a:solidFill>
                <a:latin typeface="Calibri"/>
                <a:cs typeface="Calibri"/>
              </a:rPr>
              <a:t> </a:t>
            </a:r>
            <a:r>
              <a:rPr sz="1050" spc="-8" dirty="0">
                <a:latin typeface="Calibri"/>
                <a:cs typeface="Calibri"/>
              </a:rPr>
              <a:t>(2023)</a:t>
            </a:r>
            <a:endParaRPr sz="105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1940-EE29-8F2A-9328-A2D11C878C42}"/>
              </a:ext>
            </a:extLst>
          </p:cNvPr>
          <p:cNvSpPr>
            <a:spLocks noGrp="1"/>
          </p:cNvSpPr>
          <p:nvPr>
            <p:ph type="title"/>
          </p:nvPr>
        </p:nvSpPr>
        <p:spPr/>
        <p:txBody>
          <a:bodyPr>
            <a:normAutofit/>
          </a:bodyPr>
          <a:lstStyle/>
          <a:p>
            <a:r>
              <a:rPr lang="en-US" sz="2800" dirty="0">
                <a:latin typeface="Corbel" panose="020B0503020204020204" pitchFamily="34" charset="0"/>
                <a:cs typeface="Calibri"/>
              </a:rPr>
              <a:t>Things that Generative LMs Can Do</a:t>
            </a:r>
            <a:endParaRPr lang="en-US" dirty="0"/>
          </a:p>
        </p:txBody>
      </p:sp>
      <p:sp>
        <p:nvSpPr>
          <p:cNvPr id="3" name="Content Placeholder 2">
            <a:extLst>
              <a:ext uri="{FF2B5EF4-FFF2-40B4-BE49-F238E27FC236}">
                <a16:creationId xmlns:a16="http://schemas.microsoft.com/office/drawing/2014/main" id="{F9D83586-0D88-8431-97A0-4A9DECF39B3A}"/>
              </a:ext>
            </a:extLst>
          </p:cNvPr>
          <p:cNvSpPr>
            <a:spLocks noGrp="1"/>
          </p:cNvSpPr>
          <p:nvPr>
            <p:ph type="body" sz="quarter" idx="16"/>
          </p:nvPr>
        </p:nvSpPr>
        <p:spPr>
          <a:xfrm>
            <a:off x="294198" y="1112354"/>
            <a:ext cx="8849801" cy="3077573"/>
          </a:xfrm>
        </p:spPr>
        <p:txBody>
          <a:bodyPr>
            <a:noAutofit/>
          </a:bodyPr>
          <a:lstStyle/>
          <a:p>
            <a:r>
              <a:rPr lang="en-US" sz="1700" dirty="0">
                <a:latin typeface="Corbel" panose="020B0503020204020204" pitchFamily="34" charset="0"/>
                <a:cs typeface="Calibri"/>
              </a:rPr>
              <a:t>Johns Hopkins University</a:t>
            </a:r>
            <a:r>
              <a:rPr lang="en-US" sz="1700" spc="-15" dirty="0">
                <a:latin typeface="Corbel" panose="020B0503020204020204" pitchFamily="34" charset="0"/>
                <a:cs typeface="Calibri"/>
              </a:rPr>
              <a:t> </a:t>
            </a:r>
            <a:r>
              <a:rPr lang="en-US" sz="1700" dirty="0">
                <a:latin typeface="Corbel" panose="020B0503020204020204" pitchFamily="34" charset="0"/>
                <a:cs typeface="Calibri"/>
              </a:rPr>
              <a:t>is in _______</a:t>
            </a:r>
            <a:r>
              <a:rPr lang="en-US" sz="1700" spc="-4" dirty="0">
                <a:latin typeface="Corbel" panose="020B0503020204020204" pitchFamily="34" charset="0"/>
                <a:cs typeface="Calibri"/>
              </a:rPr>
              <a:t>.</a:t>
            </a:r>
            <a:r>
              <a:rPr lang="en-US" sz="1700" spc="-34"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[Trivia]</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I put _______ fork</a:t>
            </a:r>
            <a:r>
              <a:rPr lang="en-US" sz="1700" spc="-23" dirty="0">
                <a:latin typeface="Corbel" panose="020B0503020204020204" pitchFamily="34" charset="0"/>
                <a:cs typeface="Calibri"/>
              </a:rPr>
              <a:t> </a:t>
            </a:r>
            <a:r>
              <a:rPr lang="en-US" sz="1700" dirty="0">
                <a:latin typeface="Corbel" panose="020B0503020204020204" pitchFamily="34" charset="0"/>
                <a:cs typeface="Calibri"/>
              </a:rPr>
              <a:t>down</a:t>
            </a:r>
            <a:r>
              <a:rPr lang="en-US" sz="1700" spc="-4" dirty="0">
                <a:latin typeface="Corbel" panose="020B0503020204020204" pitchFamily="34" charset="0"/>
                <a:cs typeface="Calibri"/>
              </a:rPr>
              <a:t> on</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 table.</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[syntax]</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woman</a:t>
            </a:r>
            <a:r>
              <a:rPr lang="en-US" sz="1700" spc="11" dirty="0">
                <a:latin typeface="Corbel" panose="020B0503020204020204" pitchFamily="34" charset="0"/>
                <a:cs typeface="Calibri"/>
              </a:rPr>
              <a:t> </a:t>
            </a:r>
            <a:r>
              <a:rPr lang="en-US" sz="1700" spc="-4" dirty="0">
                <a:latin typeface="Corbel" panose="020B0503020204020204" pitchFamily="34" charset="0"/>
                <a:cs typeface="Calibri"/>
              </a:rPr>
              <a:t>walked</a:t>
            </a:r>
            <a:r>
              <a:rPr lang="en-US" sz="1700" spc="8" dirty="0">
                <a:latin typeface="Corbel" panose="020B0503020204020204" pitchFamily="34" charset="0"/>
                <a:cs typeface="Calibri"/>
              </a:rPr>
              <a:t> </a:t>
            </a:r>
            <a:r>
              <a:rPr lang="en-US" sz="1700" dirty="0">
                <a:latin typeface="Corbel" panose="020B0503020204020204" pitchFamily="34" charset="0"/>
                <a:cs typeface="Calibri"/>
              </a:rPr>
              <a:t>across</a:t>
            </a:r>
            <a:r>
              <a:rPr lang="en-US" sz="1700" spc="8"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street,</a:t>
            </a:r>
            <a:r>
              <a:rPr lang="en-US" sz="1700" spc="8" dirty="0">
                <a:latin typeface="Corbel" panose="020B0503020204020204" pitchFamily="34" charset="0"/>
                <a:cs typeface="Calibri"/>
              </a:rPr>
              <a:t> </a:t>
            </a:r>
            <a:r>
              <a:rPr lang="en-US" sz="1700" dirty="0">
                <a:latin typeface="Corbel" panose="020B0503020204020204" pitchFamily="34" charset="0"/>
                <a:cs typeface="Calibri"/>
              </a:rPr>
              <a:t>checking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for</a:t>
            </a:r>
            <a:r>
              <a:rPr lang="en-US" sz="1700" spc="-15" dirty="0">
                <a:latin typeface="Corbel" panose="020B0503020204020204" pitchFamily="34" charset="0"/>
                <a:cs typeface="Calibri"/>
              </a:rPr>
              <a:t> </a:t>
            </a:r>
            <a:r>
              <a:rPr lang="en-US" sz="1700" dirty="0">
                <a:latin typeface="Corbel" panose="020B0503020204020204" pitchFamily="34" charset="0"/>
                <a:cs typeface="Calibri"/>
              </a:rPr>
              <a:t>traffic</a:t>
            </a:r>
            <a:r>
              <a:rPr lang="en-US" sz="1700" spc="4" dirty="0">
                <a:latin typeface="Corbel" panose="020B0503020204020204" pitchFamily="34" charset="0"/>
                <a:cs typeface="Calibri"/>
              </a:rPr>
              <a:t> </a:t>
            </a:r>
            <a:r>
              <a:rPr lang="en-US" sz="1700" dirty="0">
                <a:latin typeface="Corbel" panose="020B0503020204020204" pitchFamily="34" charset="0"/>
                <a:cs typeface="Calibri"/>
              </a:rPr>
              <a:t>over _______ shoulder.</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[coreference]</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I</a:t>
            </a:r>
            <a:r>
              <a:rPr lang="en-US" sz="1700" spc="4" dirty="0">
                <a:latin typeface="Corbel" panose="020B0503020204020204" pitchFamily="34" charset="0"/>
                <a:cs typeface="Calibri"/>
              </a:rPr>
              <a:t> </a:t>
            </a:r>
            <a:r>
              <a:rPr lang="en-US" sz="1700" dirty="0">
                <a:latin typeface="Corbel" panose="020B0503020204020204" pitchFamily="34" charset="0"/>
                <a:cs typeface="Calibri"/>
              </a:rPr>
              <a:t>went</a:t>
            </a:r>
            <a:r>
              <a:rPr lang="en-US" sz="1700" spc="8" dirty="0">
                <a:latin typeface="Corbel" panose="020B0503020204020204" pitchFamily="34" charset="0"/>
                <a:cs typeface="Calibri"/>
              </a:rPr>
              <a:t> </a:t>
            </a:r>
            <a:r>
              <a:rPr lang="en-US" sz="1700" dirty="0">
                <a:latin typeface="Corbel" panose="020B0503020204020204" pitchFamily="34" charset="0"/>
                <a:cs typeface="Calibri"/>
              </a:rPr>
              <a:t>to</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ocean</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to</a:t>
            </a:r>
            <a:r>
              <a:rPr lang="en-US" sz="1700" dirty="0">
                <a:latin typeface="Corbel" panose="020B0503020204020204" pitchFamily="34" charset="0"/>
                <a:cs typeface="Calibri"/>
              </a:rPr>
              <a:t> see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fish,</a:t>
            </a:r>
            <a:r>
              <a:rPr lang="en-US" sz="1700" spc="4" dirty="0">
                <a:latin typeface="Corbel" panose="020B0503020204020204" pitchFamily="34" charset="0"/>
                <a:cs typeface="Calibri"/>
              </a:rPr>
              <a:t> </a:t>
            </a:r>
            <a:r>
              <a:rPr lang="en-US" sz="1700" dirty="0">
                <a:latin typeface="Corbel" panose="020B0503020204020204" pitchFamily="34" charset="0"/>
                <a:cs typeface="Calibri"/>
              </a:rPr>
              <a:t>turtles,</a:t>
            </a:r>
            <a:r>
              <a:rPr lang="en-US" sz="1700" spc="8" dirty="0">
                <a:latin typeface="Corbel" panose="020B0503020204020204" pitchFamily="34" charset="0"/>
                <a:cs typeface="Calibri"/>
              </a:rPr>
              <a:t> </a:t>
            </a:r>
            <a:r>
              <a:rPr lang="en-US" sz="1700" dirty="0">
                <a:latin typeface="Corbel" panose="020B0503020204020204" pitchFamily="34" charset="0"/>
                <a:cs typeface="Calibri"/>
              </a:rPr>
              <a:t>seals,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and </a:t>
            </a:r>
            <a:r>
              <a:rPr lang="en-US" sz="1700" dirty="0">
                <a:latin typeface="Corbel" panose="020B0503020204020204" pitchFamily="34" charset="0"/>
                <a:cs typeface="Calibri"/>
              </a:rPr>
              <a:t>_______.  </a:t>
            </a:r>
            <a:r>
              <a:rPr lang="en-US" sz="1700" dirty="0">
                <a:solidFill>
                  <a:srgbClr val="C00000"/>
                </a:solidFill>
                <a:latin typeface="Corbel" panose="020B0503020204020204" pitchFamily="34" charset="0"/>
                <a:cs typeface="Calibri"/>
              </a:rPr>
              <a:t>[lexical</a:t>
            </a:r>
            <a:r>
              <a:rPr lang="en-US" sz="1700" spc="-38" dirty="0">
                <a:solidFill>
                  <a:srgbClr val="C00000"/>
                </a:solidFill>
                <a:latin typeface="Corbel" panose="020B0503020204020204" pitchFamily="34" charset="0"/>
                <a:cs typeface="Calibri"/>
              </a:rPr>
              <a:t> </a:t>
            </a:r>
            <a:r>
              <a:rPr lang="en-US" sz="1700" spc="-4" dirty="0">
                <a:solidFill>
                  <a:srgbClr val="C00000"/>
                </a:solidFill>
                <a:latin typeface="Corbel" panose="020B0503020204020204" pitchFamily="34" charset="0"/>
                <a:cs typeface="Calibri"/>
              </a:rPr>
              <a:t>semantics/topic]</a:t>
            </a:r>
          </a:p>
          <a:p>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What I</a:t>
            </a:r>
            <a:r>
              <a:rPr lang="en-US" sz="1700" spc="4" dirty="0">
                <a:latin typeface="Corbel" panose="020B0503020204020204" pitchFamily="34" charset="0"/>
                <a:cs typeface="Calibri"/>
              </a:rPr>
              <a:t> </a:t>
            </a:r>
            <a:r>
              <a:rPr lang="en-US" sz="1700" dirty="0">
                <a:latin typeface="Corbel" panose="020B0503020204020204" pitchFamily="34" charset="0"/>
                <a:cs typeface="Calibri"/>
              </a:rPr>
              <a:t>got</a:t>
            </a:r>
            <a:r>
              <a:rPr lang="en-US" sz="1700" spc="-4" dirty="0">
                <a:latin typeface="Corbel" panose="020B0503020204020204" pitchFamily="34" charset="0"/>
                <a:cs typeface="Calibri"/>
              </a:rPr>
              <a:t> </a:t>
            </a:r>
            <a:r>
              <a:rPr lang="en-US" sz="1700" dirty="0">
                <a:latin typeface="Corbel" panose="020B0503020204020204" pitchFamily="34" charset="0"/>
                <a:cs typeface="Calibri"/>
              </a:rPr>
              <a:t>from</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two</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hours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watching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it</a:t>
            </a:r>
            <a:r>
              <a:rPr lang="en-US" sz="1700" spc="11" dirty="0">
                <a:latin typeface="Corbel" panose="020B0503020204020204" pitchFamily="34" charset="0"/>
                <a:cs typeface="Calibri"/>
              </a:rPr>
              <a:t> </a:t>
            </a:r>
            <a:r>
              <a:rPr lang="en-US" sz="1700" dirty="0">
                <a:latin typeface="Corbel" panose="020B0503020204020204" pitchFamily="34" charset="0"/>
                <a:cs typeface="Calibri"/>
              </a:rPr>
              <a:t>was</a:t>
            </a:r>
            <a:r>
              <a:rPr lang="en-US" sz="1700" spc="8" dirty="0">
                <a:latin typeface="Corbel" panose="020B0503020204020204" pitchFamily="34" charset="0"/>
                <a:cs typeface="Calibri"/>
              </a:rPr>
              <a:t> </a:t>
            </a:r>
            <a:r>
              <a:rPr lang="en-US" sz="1700" dirty="0">
                <a:latin typeface="Corbel" panose="020B0503020204020204" pitchFamily="34" charset="0"/>
                <a:cs typeface="Calibri"/>
              </a:rPr>
              <a:t>popcorn</a:t>
            </a:r>
            <a:r>
              <a:rPr lang="en-US" sz="1700" spc="-4" dirty="0">
                <a:latin typeface="Corbel" panose="020B0503020204020204" pitchFamily="34" charset="0"/>
                <a:cs typeface="Calibri"/>
              </a:rPr>
              <a:t>. 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movie</a:t>
            </a:r>
            <a:r>
              <a:rPr lang="en-US" sz="1700" spc="-8" dirty="0">
                <a:latin typeface="Corbel" panose="020B0503020204020204" pitchFamily="34" charset="0"/>
                <a:cs typeface="Calibri"/>
              </a:rPr>
              <a:t> </a:t>
            </a:r>
            <a:r>
              <a:rPr lang="en-US" sz="1700" dirty="0">
                <a:latin typeface="Corbel" panose="020B0503020204020204" pitchFamily="34" charset="0"/>
                <a:cs typeface="Calibri"/>
              </a:rPr>
              <a:t>was _______.</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[sentiment]</a:t>
            </a:r>
            <a:endParaRPr lang="en-US" sz="1700" dirty="0">
              <a:solidFill>
                <a:srgbClr val="175E53"/>
              </a:solidFill>
              <a:latin typeface="Corbel" panose="020B0503020204020204" pitchFamily="34" charset="0"/>
              <a:cs typeface="Calibri"/>
            </a:endParaRPr>
          </a:p>
          <a:p>
            <a:endParaRPr lang="en-US" sz="1700" spc="-4" dirty="0">
              <a:latin typeface="Corbel" panose="020B0503020204020204" pitchFamily="34" charset="0"/>
              <a:cs typeface="Calibri"/>
            </a:endParaRPr>
          </a:p>
          <a:p>
            <a:r>
              <a:rPr lang="en-US" sz="1700" spc="-4" dirty="0">
                <a:latin typeface="Corbel" panose="020B0503020204020204" pitchFamily="34" charset="0"/>
                <a:cs typeface="Calibri"/>
              </a:rPr>
              <a:t>Thinking </a:t>
            </a:r>
            <a:r>
              <a:rPr lang="en-US" sz="1700" dirty="0">
                <a:latin typeface="Corbel" panose="020B0503020204020204" pitchFamily="34" charset="0"/>
                <a:cs typeface="Calibri"/>
              </a:rPr>
              <a:t>about</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sequence</a:t>
            </a:r>
            <a:r>
              <a:rPr lang="en-US" sz="1700" spc="15" dirty="0">
                <a:latin typeface="Corbel" panose="020B0503020204020204" pitchFamily="34" charset="0"/>
                <a:cs typeface="Calibri"/>
              </a:rPr>
              <a:t> </a:t>
            </a:r>
            <a:r>
              <a:rPr lang="en-US" sz="1700" dirty="0">
                <a:latin typeface="Corbel" panose="020B0503020204020204" pitchFamily="34" charset="0"/>
                <a:cs typeface="Calibri"/>
              </a:rPr>
              <a:t>1, 1,</a:t>
            </a:r>
            <a:r>
              <a:rPr lang="en-US" sz="1700" spc="4" dirty="0">
                <a:latin typeface="Corbel" panose="020B0503020204020204" pitchFamily="34" charset="0"/>
                <a:cs typeface="Calibri"/>
              </a:rPr>
              <a:t> </a:t>
            </a:r>
            <a:r>
              <a:rPr lang="en-US" sz="1700" dirty="0">
                <a:latin typeface="Corbel" panose="020B0503020204020204" pitchFamily="34" charset="0"/>
                <a:cs typeface="Calibri"/>
              </a:rPr>
              <a:t>2,</a:t>
            </a:r>
            <a:r>
              <a:rPr lang="en-US" sz="1700" spc="-4" dirty="0">
                <a:latin typeface="Corbel" panose="020B0503020204020204" pitchFamily="34" charset="0"/>
                <a:cs typeface="Calibri"/>
              </a:rPr>
              <a:t> </a:t>
            </a:r>
            <a:r>
              <a:rPr lang="en-US" sz="1700" dirty="0">
                <a:latin typeface="Corbel" panose="020B0503020204020204" pitchFamily="34" charset="0"/>
                <a:cs typeface="Calibri"/>
              </a:rPr>
              <a:t>3,</a:t>
            </a:r>
            <a:r>
              <a:rPr lang="en-US" sz="1700" spc="8" dirty="0">
                <a:latin typeface="Corbel" panose="020B0503020204020204" pitchFamily="34" charset="0"/>
                <a:cs typeface="Calibri"/>
              </a:rPr>
              <a:t> </a:t>
            </a:r>
            <a:r>
              <a:rPr lang="en-US" sz="1700" dirty="0">
                <a:latin typeface="Corbel" panose="020B0503020204020204" pitchFamily="34" charset="0"/>
                <a:cs typeface="Calibri"/>
              </a:rPr>
              <a:t>5,</a:t>
            </a:r>
            <a:r>
              <a:rPr lang="en-US" sz="1700" spc="-4" dirty="0">
                <a:latin typeface="Corbel" panose="020B0503020204020204" pitchFamily="34" charset="0"/>
                <a:cs typeface="Calibri"/>
              </a:rPr>
              <a:t> </a:t>
            </a:r>
            <a:r>
              <a:rPr lang="en-US" sz="1700" dirty="0">
                <a:latin typeface="Corbel" panose="020B0503020204020204" pitchFamily="34" charset="0"/>
                <a:cs typeface="Calibri"/>
              </a:rPr>
              <a:t>8,</a:t>
            </a:r>
            <a:r>
              <a:rPr lang="en-US" sz="1700" spc="4" dirty="0">
                <a:latin typeface="Corbel" panose="020B0503020204020204" pitchFamily="34" charset="0"/>
                <a:cs typeface="Calibri"/>
              </a:rPr>
              <a:t> </a:t>
            </a:r>
            <a:r>
              <a:rPr lang="en-US" sz="1700" spc="-4" dirty="0">
                <a:latin typeface="Corbel" panose="020B0503020204020204" pitchFamily="34" charset="0"/>
                <a:cs typeface="Calibri"/>
              </a:rPr>
              <a:t>13,</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21, </a:t>
            </a:r>
            <a:r>
              <a:rPr lang="en-US" sz="1700" dirty="0">
                <a:latin typeface="Corbel" panose="020B0503020204020204" pitchFamily="34" charset="0"/>
                <a:cs typeface="Calibri"/>
              </a:rPr>
              <a:t>___ </a:t>
            </a:r>
            <a:r>
              <a:rPr lang="en-US" sz="1700" dirty="0">
                <a:solidFill>
                  <a:srgbClr val="C00000"/>
                </a:solidFill>
                <a:latin typeface="Corbel" panose="020B0503020204020204" pitchFamily="34" charset="0"/>
                <a:cs typeface="Calibri"/>
              </a:rPr>
              <a:t>[</a:t>
            </a:r>
            <a:r>
              <a:rPr lang="en-US" sz="1700" spc="-4" dirty="0">
                <a:solidFill>
                  <a:srgbClr val="C00000"/>
                </a:solidFill>
                <a:latin typeface="Corbel" panose="020B0503020204020204" pitchFamily="34" charset="0"/>
                <a:cs typeface="Calibri"/>
              </a:rPr>
              <a:t>basic </a:t>
            </a:r>
            <a:r>
              <a:rPr lang="en-US" sz="1700" dirty="0">
                <a:solidFill>
                  <a:srgbClr val="C00000"/>
                </a:solidFill>
                <a:latin typeface="Corbel" panose="020B0503020204020204" pitchFamily="34" charset="0"/>
                <a:cs typeface="Calibri"/>
              </a:rPr>
              <a:t>arithmetic]</a:t>
            </a:r>
          </a:p>
        </p:txBody>
      </p:sp>
      <p:sp>
        <p:nvSpPr>
          <p:cNvPr id="5" name="TextBox 4">
            <a:extLst>
              <a:ext uri="{FF2B5EF4-FFF2-40B4-BE49-F238E27FC236}">
                <a16:creationId xmlns:a16="http://schemas.microsoft.com/office/drawing/2014/main" id="{D0983BCE-5A1F-6A60-D9F9-8EF3C86DFCAC}"/>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174561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dirty="0"/>
          </a:p>
        </p:txBody>
      </p:sp>
      <p:pic>
        <p:nvPicPr>
          <p:cNvPr id="5" name="object 4">
            <a:extLst>
              <a:ext uri="{FF2B5EF4-FFF2-40B4-BE49-F238E27FC236}">
                <a16:creationId xmlns:a16="http://schemas.microsoft.com/office/drawing/2014/main" id="{D3D81E57-E3B0-3074-C1C9-D87728200F22}"/>
              </a:ext>
            </a:extLst>
          </p:cNvPr>
          <p:cNvPicPr preferRelativeResize="0"/>
          <p:nvPr/>
        </p:nvPicPr>
        <p:blipFill>
          <a:blip r:embed="rId2" cstate="print"/>
          <a:stretch>
            <a:fillRect/>
          </a:stretch>
        </p:blipFill>
        <p:spPr>
          <a:xfrm>
            <a:off x="4659086" y="1922753"/>
            <a:ext cx="3731648" cy="2040709"/>
          </a:xfrm>
          <a:prstGeom prst="rect">
            <a:avLst/>
          </a:prstGeom>
        </p:spPr>
      </p:pic>
      <p:sp>
        <p:nvSpPr>
          <p:cNvPr id="6" name="Rounded Rectangular Callout 5">
            <a:extLst>
              <a:ext uri="{FF2B5EF4-FFF2-40B4-BE49-F238E27FC236}">
                <a16:creationId xmlns:a16="http://schemas.microsoft.com/office/drawing/2014/main" id="{15E38EED-4DE1-E0E7-F114-92F99F06F3E1}"/>
              </a:ext>
            </a:extLst>
          </p:cNvPr>
          <p:cNvSpPr/>
          <p:nvPr/>
        </p:nvSpPr>
        <p:spPr>
          <a:xfrm>
            <a:off x="293914" y="2297571"/>
            <a:ext cx="3570516" cy="1291072"/>
          </a:xfrm>
          <a:prstGeom prst="wedgeRoundRectCallout">
            <a:avLst>
              <a:gd name="adj1" fmla="val 61220"/>
              <a:gd name="adj2" fmla="val -1070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Corbel" panose="020B0503020204020204" pitchFamily="34" charset="0"/>
                <a:cs typeface="Calibri"/>
              </a:rPr>
              <a:t>Linear growth</a:t>
            </a:r>
            <a:r>
              <a:rPr lang="en-US" sz="2000" spc="-8" dirty="0">
                <a:solidFill>
                  <a:schemeClr val="tx1"/>
                </a:solidFill>
                <a:latin typeface="Corbel" panose="020B0503020204020204" pitchFamily="34" charset="0"/>
                <a:cs typeface="Calibri"/>
              </a:rPr>
              <a:t> of model performance with exponential increase in </a:t>
            </a:r>
            <a:r>
              <a:rPr lang="en-US" sz="2000" spc="-8" dirty="0">
                <a:solidFill>
                  <a:srgbClr val="C00000"/>
                </a:solidFill>
                <a:latin typeface="Corbel" panose="020B0503020204020204" pitchFamily="34" charset="0"/>
                <a:cs typeface="Calibri"/>
              </a:rPr>
              <a:t>observed tasks.</a:t>
            </a:r>
            <a:endParaRPr lang="en-US" sz="2000" dirty="0">
              <a:solidFill>
                <a:schemeClr val="tx1"/>
              </a:solidFill>
            </a:endParaRPr>
          </a:p>
        </p:txBody>
      </p:sp>
      <p:sp>
        <p:nvSpPr>
          <p:cNvPr id="7" name="object 5">
            <a:extLst>
              <a:ext uri="{FF2B5EF4-FFF2-40B4-BE49-F238E27FC236}">
                <a16:creationId xmlns:a16="http://schemas.microsoft.com/office/drawing/2014/main" id="{973C7628-3878-DF17-6B34-3734CB7BB597}"/>
              </a:ext>
            </a:extLst>
          </p:cNvPr>
          <p:cNvSpPr txBox="1"/>
          <p:nvPr/>
        </p:nvSpPr>
        <p:spPr>
          <a:xfrm>
            <a:off x="1219059" y="4619003"/>
            <a:ext cx="6910070" cy="203200"/>
          </a:xfrm>
          <a:prstGeom prst="rect">
            <a:avLst/>
          </a:prstGeom>
        </p:spPr>
        <p:txBody>
          <a:bodyPr vert="horz" wrap="square" lIns="0" tIns="0" rIns="0" bIns="0" rtlCol="0">
            <a:spAutoFit/>
          </a:bodyPr>
          <a:lstStyle/>
          <a:p>
            <a:pPr marL="12700">
              <a:lnSpc>
                <a:spcPts val="1430"/>
              </a:lnSpc>
            </a:pPr>
            <a:r>
              <a:rPr sz="1400" spc="-10" dirty="0">
                <a:latin typeface="Calibri"/>
                <a:cs typeface="Calibri"/>
              </a:rPr>
              <a:t>Cross-</a:t>
            </a:r>
            <a:r>
              <a:rPr sz="1400" spc="-20" dirty="0">
                <a:latin typeface="Calibri"/>
                <a:cs typeface="Calibri"/>
              </a:rPr>
              <a:t>Task</a:t>
            </a:r>
            <a:r>
              <a:rPr sz="1400" spc="-30" dirty="0">
                <a:latin typeface="Calibri"/>
                <a:cs typeface="Calibri"/>
              </a:rPr>
              <a:t> </a:t>
            </a:r>
            <a:r>
              <a:rPr sz="1400" dirty="0">
                <a:latin typeface="Calibri"/>
                <a:cs typeface="Calibri"/>
              </a:rPr>
              <a:t>Generalization</a:t>
            </a:r>
            <a:r>
              <a:rPr sz="1400" spc="-15" dirty="0">
                <a:latin typeface="Calibri"/>
                <a:cs typeface="Calibri"/>
              </a:rPr>
              <a:t> </a:t>
            </a:r>
            <a:r>
              <a:rPr sz="1400" dirty="0">
                <a:latin typeface="Calibri"/>
                <a:cs typeface="Calibri"/>
              </a:rPr>
              <a:t>via</a:t>
            </a:r>
            <a:r>
              <a:rPr sz="1400" spc="-15" dirty="0">
                <a:latin typeface="Calibri"/>
                <a:cs typeface="Calibri"/>
              </a:rPr>
              <a:t> </a:t>
            </a:r>
            <a:r>
              <a:rPr sz="1400" dirty="0">
                <a:latin typeface="Calibri"/>
                <a:cs typeface="Calibri"/>
              </a:rPr>
              <a:t>Natural</a:t>
            </a:r>
            <a:r>
              <a:rPr sz="1400" spc="-15" dirty="0">
                <a:latin typeface="Calibri"/>
                <a:cs typeface="Calibri"/>
              </a:rPr>
              <a:t> </a:t>
            </a:r>
            <a:r>
              <a:rPr sz="1400" dirty="0">
                <a:latin typeface="Calibri"/>
                <a:cs typeface="Calibri"/>
              </a:rPr>
              <a:t>Language</a:t>
            </a:r>
            <a:r>
              <a:rPr sz="1400" spc="-15" dirty="0">
                <a:latin typeface="Calibri"/>
                <a:cs typeface="Calibri"/>
              </a:rPr>
              <a:t> </a:t>
            </a:r>
            <a:r>
              <a:rPr sz="1400" spc="-10" dirty="0">
                <a:latin typeface="Calibri"/>
                <a:cs typeface="Calibri"/>
              </a:rPr>
              <a:t>Crowdsourcing</a:t>
            </a:r>
            <a:r>
              <a:rPr sz="1400" spc="-20" dirty="0">
                <a:latin typeface="Calibri"/>
                <a:cs typeface="Calibri"/>
              </a:rPr>
              <a:t> </a:t>
            </a:r>
            <a:r>
              <a:rPr sz="1400" dirty="0">
                <a:latin typeface="Calibri"/>
                <a:cs typeface="Calibri"/>
              </a:rPr>
              <a:t>Instructions</a:t>
            </a:r>
            <a:r>
              <a:rPr sz="1400" spc="-15" dirty="0">
                <a:latin typeface="Calibri"/>
                <a:cs typeface="Calibri"/>
              </a:rPr>
              <a:t> </a:t>
            </a:r>
            <a:r>
              <a:rPr sz="1400" dirty="0">
                <a:latin typeface="Calibri"/>
                <a:cs typeface="Calibri"/>
              </a:rPr>
              <a:t>(Mishra</a:t>
            </a:r>
            <a:r>
              <a:rPr sz="1400" spc="-15" dirty="0">
                <a:latin typeface="Calibri"/>
                <a:cs typeface="Calibri"/>
              </a:rPr>
              <a:t> </a:t>
            </a:r>
            <a:r>
              <a:rPr sz="1400" dirty="0">
                <a:latin typeface="Calibri"/>
                <a:cs typeface="Calibri"/>
              </a:rPr>
              <a:t>et</a:t>
            </a:r>
            <a:r>
              <a:rPr sz="1400" spc="-15" dirty="0">
                <a:latin typeface="Calibri"/>
                <a:cs typeface="Calibri"/>
              </a:rPr>
              <a:t> </a:t>
            </a:r>
            <a:r>
              <a:rPr sz="1400" dirty="0">
                <a:latin typeface="Calibri"/>
                <a:cs typeface="Calibri"/>
              </a:rPr>
              <a:t>al.,</a:t>
            </a:r>
            <a:r>
              <a:rPr sz="1400" spc="-15" dirty="0">
                <a:latin typeface="Calibri"/>
                <a:cs typeface="Calibri"/>
              </a:rPr>
              <a:t> </a:t>
            </a:r>
            <a:r>
              <a:rPr sz="1400" spc="-10" dirty="0">
                <a:latin typeface="Calibri"/>
                <a:cs typeface="Calibri"/>
              </a:rPr>
              <a:t>2022)</a:t>
            </a:r>
            <a:endParaRPr sz="1400" dirty="0">
              <a:latin typeface="Calibri"/>
              <a:cs typeface="Calibri"/>
            </a:endParaRPr>
          </a:p>
        </p:txBody>
      </p:sp>
    </p:spTree>
    <p:extLst>
      <p:ext uri="{BB962C8B-B14F-4D97-AF65-F5344CB8AC3E}">
        <p14:creationId xmlns:p14="http://schemas.microsoft.com/office/powerpoint/2010/main" val="2858921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a:p>
        </p:txBody>
      </p:sp>
      <p:pic>
        <p:nvPicPr>
          <p:cNvPr id="10" name="Content Placeholder 9" descr="Chart, line chart&#10;&#10;Description automatically generated">
            <a:extLst>
              <a:ext uri="{FF2B5EF4-FFF2-40B4-BE49-F238E27FC236}">
                <a16:creationId xmlns:a16="http://schemas.microsoft.com/office/drawing/2014/main" id="{BC49A03B-2BDB-CDCB-3838-E1131795E344}"/>
              </a:ext>
            </a:extLst>
          </p:cNvPr>
          <p:cNvPicPr>
            <a:picLocks noGrp="1" noChangeAspect="1"/>
          </p:cNvPicPr>
          <p:nvPr>
            <p:ph idx="4294967295"/>
          </p:nvPr>
        </p:nvPicPr>
        <p:blipFill rotWithShape="1">
          <a:blip r:embed="rId2"/>
          <a:srcRect l="34817" r="34017"/>
          <a:stretch/>
        </p:blipFill>
        <p:spPr>
          <a:xfrm>
            <a:off x="6340475" y="1112838"/>
            <a:ext cx="2803525" cy="2220912"/>
          </a:xfrm>
          <a:prstGeom prst="rect">
            <a:avLst/>
          </a:prstGeom>
        </p:spPr>
      </p:pic>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Super-NaturalInstructions: Generalization via Declarative Instructions on 1600+ NLP Tasks, Wang et al. 2022</a:t>
            </a:r>
            <a:r>
              <a:rPr lang="en-US" sz="1050" dirty="0">
                <a:solidFill>
                  <a:srgbClr val="595959"/>
                </a:solidFill>
                <a:latin typeface="Corbel"/>
                <a:cs typeface="Arial"/>
              </a:rPr>
              <a:t>]</a:t>
            </a:r>
            <a:endParaRPr lang="en-US" sz="1050" dirty="0"/>
          </a:p>
        </p:txBody>
      </p:sp>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2"/>
          <a:srcRect r="67457"/>
          <a:stretch/>
        </p:blipFill>
        <p:spPr>
          <a:xfrm>
            <a:off x="151318" y="1113237"/>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2"/>
          <a:srcRect l="68587"/>
          <a:stretch/>
        </p:blipFill>
        <p:spPr>
          <a:xfrm>
            <a:off x="3230137" y="1113236"/>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327102" y="3627865"/>
            <a:ext cx="5902713"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Corbel" panose="020B0503020204020204" pitchFamily="34" charset="0"/>
                <a:cs typeface="Calibri"/>
              </a:rPr>
              <a:t>Linear growth</a:t>
            </a:r>
            <a:r>
              <a:rPr lang="en-US" sz="2000" spc="-8" dirty="0">
                <a:solidFill>
                  <a:schemeClr val="tx1"/>
                </a:solidFill>
                <a:latin typeface="Corbel" panose="020B0503020204020204" pitchFamily="34" charset="0"/>
                <a:cs typeface="Calibri"/>
              </a:rPr>
              <a:t> of model performance with exponential increase in </a:t>
            </a:r>
            <a:r>
              <a:rPr lang="en-US" sz="2000" spc="-8" dirty="0">
                <a:solidFill>
                  <a:srgbClr val="C00000"/>
                </a:solidFill>
                <a:latin typeface="Corbel" panose="020B0503020204020204" pitchFamily="34" charset="0"/>
                <a:cs typeface="Calibri"/>
              </a:rPr>
              <a:t>observed tasks</a:t>
            </a:r>
            <a:r>
              <a:rPr lang="en-US" sz="2000" spc="-8" dirty="0">
                <a:solidFill>
                  <a:schemeClr val="tx1"/>
                </a:solidFill>
                <a:latin typeface="Corbel" panose="020B0503020204020204" pitchFamily="34" charset="0"/>
                <a:cs typeface="Calibri"/>
              </a:rPr>
              <a:t> and </a:t>
            </a:r>
            <a:r>
              <a:rPr lang="en-US" sz="2000" spc="-8" dirty="0">
                <a:solidFill>
                  <a:srgbClr val="C00000"/>
                </a:solidFill>
                <a:latin typeface="Corbel" panose="020B0503020204020204" pitchFamily="34" charset="0"/>
                <a:cs typeface="Calibri"/>
              </a:rPr>
              <a:t>model size</a:t>
            </a:r>
            <a:r>
              <a:rPr lang="en-US" sz="2000" spc="-8" dirty="0">
                <a:solidFill>
                  <a:schemeClr val="tx1"/>
                </a:solidFill>
                <a:latin typeface="Corbel" panose="020B0503020204020204" pitchFamily="34" charset="0"/>
                <a:cs typeface="Calibri"/>
              </a:rPr>
              <a:t>. </a:t>
            </a:r>
            <a:endParaRPr lang="en-US" sz="2000" dirty="0">
              <a:solidFill>
                <a:schemeClr val="tx1"/>
              </a:solidFill>
            </a:endParaRPr>
          </a:p>
        </p:txBody>
      </p:sp>
      <p:sp>
        <p:nvSpPr>
          <p:cNvPr id="15" name="Rounded Rectangular Callout 14">
            <a:extLst>
              <a:ext uri="{FF2B5EF4-FFF2-40B4-BE49-F238E27FC236}">
                <a16:creationId xmlns:a16="http://schemas.microsoft.com/office/drawing/2014/main" id="{667A89DB-7F0C-B31B-EACD-655077C0AD85}"/>
              </a:ext>
            </a:extLst>
          </p:cNvPr>
          <p:cNvSpPr/>
          <p:nvPr/>
        </p:nvSpPr>
        <p:spPr>
          <a:xfrm>
            <a:off x="6463853" y="3627864"/>
            <a:ext cx="2546196"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rbel" panose="020B0503020204020204" pitchFamily="34" charset="0"/>
              </a:rPr>
              <a:t>Number of examples has little effect. </a:t>
            </a:r>
          </a:p>
        </p:txBody>
      </p:sp>
    </p:spTree>
    <p:extLst>
      <p:ext uri="{BB962C8B-B14F-4D97-AF65-F5344CB8AC3E}">
        <p14:creationId xmlns:p14="http://schemas.microsoft.com/office/powerpoint/2010/main" val="179579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type="body" sz="quarter" idx="16"/>
          </p:nvPr>
        </p:nvSpPr>
        <p:spPr>
          <a:xfrm>
            <a:off x="533920" y="1390650"/>
            <a:ext cx="4473510" cy="3077573"/>
          </a:xfrm>
        </p:spPr>
        <p:txBody>
          <a:bodyPr>
            <a:normAutofit/>
          </a:bodyPr>
          <a:lstStyle/>
          <a:p>
            <a:r>
              <a:rPr lang="en-US" dirty="0">
                <a:solidFill>
                  <a:srgbClr val="C00000"/>
                </a:solidFill>
                <a:latin typeface="Corbel" panose="020B0503020204020204" pitchFamily="34" charset="0"/>
              </a:rPr>
              <a:t>Instruction finetuning </a:t>
            </a:r>
            <a:r>
              <a:rPr lang="en-US" dirty="0">
                <a:latin typeface="Corbel" panose="020B0503020204020204" pitchFamily="34" charset="0"/>
              </a:rPr>
              <a:t>improves performance by a large margin compared to </a:t>
            </a:r>
            <a:r>
              <a:rPr lang="en-US" dirty="0">
                <a:solidFill>
                  <a:srgbClr val="C00000"/>
                </a:solidFill>
                <a:latin typeface="Corbel" panose="020B0503020204020204" pitchFamily="34" charset="0"/>
              </a:rPr>
              <a:t>no finetuning</a:t>
            </a:r>
          </a:p>
          <a:p>
            <a:endParaRPr lang="en-US" dirty="0"/>
          </a:p>
          <a:p>
            <a:r>
              <a:rPr lang="en-US" dirty="0">
                <a:solidFill>
                  <a:srgbClr val="C00000"/>
                </a:solidFill>
                <a:latin typeface="Corbel" panose="020B0503020204020204" pitchFamily="34" charset="0"/>
              </a:rPr>
              <a:t>Increasing the number of finetuning tasks improves performance</a:t>
            </a:r>
          </a:p>
          <a:p>
            <a:endParaRPr lang="en-US" dirty="0">
              <a:latin typeface="Corbel" panose="020B0503020204020204" pitchFamily="34" charset="0"/>
            </a:endParaRPr>
          </a:p>
          <a:p>
            <a:r>
              <a:rPr lang="en-US" dirty="0">
                <a:solidFill>
                  <a:srgbClr val="C00000"/>
                </a:solidFill>
                <a:latin typeface="Corbel" panose="020B0503020204020204" pitchFamily="34" charset="0"/>
              </a:rPr>
              <a:t>Increasing model scale </a:t>
            </a:r>
            <a:r>
              <a:rPr lang="en-US" dirty="0">
                <a:latin typeface="Corbel" panose="020B0503020204020204" pitchFamily="34" charset="0"/>
              </a:rPr>
              <a:t>by an order of magnitude (i.e., 8B → 62B or 62B → 540B) </a:t>
            </a:r>
            <a:r>
              <a:rPr lang="en-US" dirty="0">
                <a:solidFill>
                  <a:srgbClr val="C00000"/>
                </a:solidFill>
                <a:latin typeface="Corbel" panose="020B0503020204020204" pitchFamily="34" charset="0"/>
              </a:rPr>
              <a:t>improves performance</a:t>
            </a:r>
            <a:r>
              <a:rPr lang="en-US" dirty="0">
                <a:latin typeface="Corbel" panose="020B0503020204020204" pitchFamily="34" charset="0"/>
              </a:rPr>
              <a:t> substantially for both finetuned and non-finetuned models</a:t>
            </a:r>
          </a:p>
          <a:p>
            <a:endParaRPr lang="en-US" dirty="0"/>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5007429" y="957255"/>
            <a:ext cx="3828784" cy="3716718"/>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78316" y="208042"/>
            <a:ext cx="7255424" cy="4134356"/>
          </a:xfrm>
          <a:prstGeom prst="rect">
            <a:avLst/>
          </a:prstGeom>
        </p:spPr>
      </p:pic>
      <p:sp>
        <p:nvSpPr>
          <p:cNvPr id="3" name="object 3"/>
          <p:cNvSpPr txBox="1"/>
          <p:nvPr/>
        </p:nvSpPr>
        <p:spPr>
          <a:xfrm>
            <a:off x="1871752" y="4508890"/>
            <a:ext cx="5401151" cy="228909"/>
          </a:xfrm>
          <a:prstGeom prst="rect">
            <a:avLst/>
          </a:prstGeom>
        </p:spPr>
        <p:txBody>
          <a:bodyPr vert="horz" wrap="square" lIns="0" tIns="9525" rIns="0" bIns="0" rtlCol="0">
            <a:spAutoFit/>
          </a:bodyPr>
          <a:lstStyle/>
          <a:p>
            <a:pPr marL="9525">
              <a:spcBef>
                <a:spcPts val="75"/>
              </a:spcBef>
            </a:pPr>
            <a:r>
              <a:rPr sz="1425" dirty="0">
                <a:latin typeface="Calibri"/>
                <a:cs typeface="Calibri"/>
              </a:rPr>
              <a:t>Increasing</a:t>
            </a:r>
            <a:r>
              <a:rPr sz="1425" spc="-30" dirty="0">
                <a:latin typeface="Calibri"/>
                <a:cs typeface="Calibri"/>
              </a:rPr>
              <a:t> </a:t>
            </a:r>
            <a:r>
              <a:rPr sz="1425" dirty="0">
                <a:latin typeface="Calibri"/>
                <a:cs typeface="Calibri"/>
              </a:rPr>
              <a:t>the</a:t>
            </a:r>
            <a:r>
              <a:rPr sz="1425" spc="-23" dirty="0">
                <a:latin typeface="Calibri"/>
                <a:cs typeface="Calibri"/>
              </a:rPr>
              <a:t> </a:t>
            </a:r>
            <a:r>
              <a:rPr sz="1425" dirty="0">
                <a:latin typeface="Calibri"/>
                <a:cs typeface="Calibri"/>
              </a:rPr>
              <a:t>number</a:t>
            </a:r>
            <a:r>
              <a:rPr sz="1425" spc="-19" dirty="0">
                <a:latin typeface="Calibri"/>
                <a:cs typeface="Calibri"/>
              </a:rPr>
              <a:t> </a:t>
            </a:r>
            <a:r>
              <a:rPr sz="1425" dirty="0">
                <a:latin typeface="Calibri"/>
                <a:cs typeface="Calibri"/>
              </a:rPr>
              <a:t>of</a:t>
            </a:r>
            <a:r>
              <a:rPr sz="1425" spc="-23" dirty="0">
                <a:latin typeface="Calibri"/>
                <a:cs typeface="Calibri"/>
              </a:rPr>
              <a:t> </a:t>
            </a:r>
            <a:r>
              <a:rPr sz="1425" dirty="0">
                <a:latin typeface="Calibri"/>
                <a:cs typeface="Calibri"/>
              </a:rPr>
              <a:t>prompts</a:t>
            </a:r>
            <a:r>
              <a:rPr sz="1425" spc="-23" dirty="0">
                <a:latin typeface="Calibri"/>
                <a:cs typeface="Calibri"/>
              </a:rPr>
              <a:t> </a:t>
            </a:r>
            <a:r>
              <a:rPr sz="1425" dirty="0">
                <a:latin typeface="Calibri"/>
                <a:cs typeface="Calibri"/>
              </a:rPr>
              <a:t>improves</a:t>
            </a:r>
            <a:r>
              <a:rPr sz="1425" spc="-19" dirty="0">
                <a:latin typeface="Calibri"/>
                <a:cs typeface="Calibri"/>
              </a:rPr>
              <a:t> </a:t>
            </a:r>
            <a:r>
              <a:rPr sz="1425" dirty="0">
                <a:latin typeface="Calibri"/>
                <a:cs typeface="Calibri"/>
              </a:rPr>
              <a:t>performance</a:t>
            </a:r>
            <a:r>
              <a:rPr sz="1425" spc="-23" dirty="0">
                <a:latin typeface="Calibri"/>
                <a:cs typeface="Calibri"/>
              </a:rPr>
              <a:t> </a:t>
            </a:r>
            <a:r>
              <a:rPr sz="1425" dirty="0">
                <a:latin typeface="Calibri"/>
                <a:cs typeface="Calibri"/>
              </a:rPr>
              <a:t>and</a:t>
            </a:r>
            <a:r>
              <a:rPr sz="1425" spc="-19" dirty="0">
                <a:latin typeface="Calibri"/>
                <a:cs typeface="Calibri"/>
              </a:rPr>
              <a:t> </a:t>
            </a:r>
            <a:r>
              <a:rPr sz="1425" spc="-8" dirty="0">
                <a:latin typeface="Calibri"/>
                <a:cs typeface="Calibri"/>
              </a:rPr>
              <a:t>robustness</a:t>
            </a:r>
            <a:endParaRPr sz="1425">
              <a:latin typeface="Calibri"/>
              <a:cs typeface="Calibri"/>
            </a:endParaRPr>
          </a:p>
        </p:txBody>
      </p:sp>
      <p:sp>
        <p:nvSpPr>
          <p:cNvPr id="4" name="object 4"/>
          <p:cNvSpPr txBox="1">
            <a:spLocks noGrp="1"/>
          </p:cNvSpPr>
          <p:nvPr>
            <p:ph type="sldNum" sz="quarter" idx="7"/>
          </p:nvPr>
        </p:nvSpPr>
        <p:spPr>
          <a:xfrm>
            <a:off x="11115495" y="6452244"/>
            <a:ext cx="24384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33</a:t>
            </a:fld>
            <a:endParaRPr spc="-19" dirty="0"/>
          </a:p>
        </p:txBody>
      </p:sp>
      <p:sp>
        <p:nvSpPr>
          <p:cNvPr id="5" name="object 5"/>
          <p:cNvSpPr txBox="1"/>
          <p:nvPr/>
        </p:nvSpPr>
        <p:spPr>
          <a:xfrm>
            <a:off x="1634407" y="4868324"/>
            <a:ext cx="5686425" cy="166392"/>
          </a:xfrm>
          <a:prstGeom prst="rect">
            <a:avLst/>
          </a:prstGeom>
        </p:spPr>
        <p:txBody>
          <a:bodyPr vert="horz" wrap="square" lIns="0" tIns="4763" rIns="0" bIns="0" rtlCol="0">
            <a:spAutoFit/>
          </a:bodyPr>
          <a:lstStyle/>
          <a:p>
            <a:pPr marL="9525">
              <a:spcBef>
                <a:spcPts val="38"/>
              </a:spcBef>
            </a:pPr>
            <a:r>
              <a:rPr sz="1050" dirty="0">
                <a:latin typeface="Yu Gothic"/>
                <a:cs typeface="Yu Gothic"/>
              </a:rPr>
              <a:t>Multitask</a:t>
            </a:r>
            <a:r>
              <a:rPr sz="1050" spc="135" dirty="0">
                <a:latin typeface="Yu Gothic"/>
                <a:cs typeface="Yu Gothic"/>
              </a:rPr>
              <a:t> </a:t>
            </a:r>
            <a:r>
              <a:rPr sz="1050" dirty="0">
                <a:latin typeface="Yu Gothic"/>
                <a:cs typeface="Yu Gothic"/>
              </a:rPr>
              <a:t>Prompted</a:t>
            </a:r>
            <a:r>
              <a:rPr sz="1050" spc="139" dirty="0">
                <a:latin typeface="Yu Gothic"/>
                <a:cs typeface="Yu Gothic"/>
              </a:rPr>
              <a:t> </a:t>
            </a:r>
            <a:r>
              <a:rPr sz="1050" dirty="0">
                <a:latin typeface="Yu Gothic"/>
                <a:cs typeface="Yu Gothic"/>
              </a:rPr>
              <a:t>Training</a:t>
            </a:r>
            <a:r>
              <a:rPr sz="1050" spc="139" dirty="0">
                <a:latin typeface="Yu Gothic"/>
                <a:cs typeface="Yu Gothic"/>
              </a:rPr>
              <a:t> </a:t>
            </a:r>
            <a:r>
              <a:rPr sz="1050" dirty="0">
                <a:latin typeface="Yu Gothic"/>
                <a:cs typeface="Yu Gothic"/>
              </a:rPr>
              <a:t>Enables</a:t>
            </a:r>
            <a:r>
              <a:rPr sz="1050" spc="135" dirty="0">
                <a:latin typeface="Yu Gothic"/>
                <a:cs typeface="Yu Gothic"/>
              </a:rPr>
              <a:t> </a:t>
            </a:r>
            <a:r>
              <a:rPr sz="1050" spc="41" dirty="0">
                <a:latin typeface="Yu Gothic"/>
                <a:cs typeface="Yu Gothic"/>
              </a:rPr>
              <a:t>Zero-</a:t>
            </a:r>
            <a:r>
              <a:rPr sz="1050" dirty="0">
                <a:latin typeface="Yu Gothic"/>
                <a:cs typeface="Yu Gothic"/>
              </a:rPr>
              <a:t>Shot</a:t>
            </a:r>
            <a:r>
              <a:rPr sz="1050" spc="139" dirty="0">
                <a:latin typeface="Yu Gothic"/>
                <a:cs typeface="Yu Gothic"/>
              </a:rPr>
              <a:t> </a:t>
            </a:r>
            <a:r>
              <a:rPr sz="1050" dirty="0">
                <a:latin typeface="Yu Gothic"/>
                <a:cs typeface="Yu Gothic"/>
              </a:rPr>
              <a:t>Task</a:t>
            </a:r>
            <a:r>
              <a:rPr sz="1050" spc="139" dirty="0">
                <a:latin typeface="Yu Gothic"/>
                <a:cs typeface="Yu Gothic"/>
              </a:rPr>
              <a:t> </a:t>
            </a:r>
            <a:r>
              <a:rPr sz="1050" dirty="0">
                <a:latin typeface="Yu Gothic"/>
                <a:cs typeface="Yu Gothic"/>
              </a:rPr>
              <a:t>Generalization,</a:t>
            </a:r>
            <a:r>
              <a:rPr sz="1050" spc="139" dirty="0">
                <a:latin typeface="Yu Gothic"/>
                <a:cs typeface="Yu Gothic"/>
              </a:rPr>
              <a:t> </a:t>
            </a:r>
            <a:r>
              <a:rPr sz="1050" dirty="0">
                <a:latin typeface="Yu Gothic"/>
                <a:cs typeface="Yu Gothic"/>
              </a:rPr>
              <a:t>Sanh</a:t>
            </a:r>
            <a:r>
              <a:rPr sz="1050" spc="135" dirty="0">
                <a:latin typeface="Yu Gothic"/>
                <a:cs typeface="Yu Gothic"/>
              </a:rPr>
              <a:t> </a:t>
            </a:r>
            <a:r>
              <a:rPr sz="1050" dirty="0">
                <a:latin typeface="Yu Gothic"/>
                <a:cs typeface="Yu Gothic"/>
              </a:rPr>
              <a:t>et</a:t>
            </a:r>
            <a:r>
              <a:rPr sz="1050" spc="139" dirty="0">
                <a:latin typeface="Yu Gothic"/>
                <a:cs typeface="Yu Gothic"/>
              </a:rPr>
              <a:t> </a:t>
            </a:r>
            <a:r>
              <a:rPr sz="1050" dirty="0">
                <a:latin typeface="Yu Gothic"/>
                <a:cs typeface="Yu Gothic"/>
              </a:rPr>
              <a:t>al.,</a:t>
            </a:r>
            <a:r>
              <a:rPr sz="1050" spc="139" dirty="0">
                <a:latin typeface="Yu Gothic"/>
                <a:cs typeface="Yu Gothic"/>
              </a:rPr>
              <a:t> </a:t>
            </a:r>
            <a:r>
              <a:rPr sz="1050" spc="-8" dirty="0">
                <a:latin typeface="Yu Gothic"/>
                <a:cs typeface="Yu Gothic"/>
              </a:rPr>
              <a:t>(2022)</a:t>
            </a:r>
            <a:endParaRPr sz="1050">
              <a:latin typeface="Yu Gothic"/>
              <a:cs typeface="Yu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11098"/>
            <a:ext cx="8085415" cy="953563"/>
          </a:xfrm>
          <a:prstGeom prst="rect">
            <a:avLst/>
          </a:prstGeom>
        </p:spPr>
        <p:txBody>
          <a:bodyPr vert="horz" wrap="square" lIns="0" tIns="49054" rIns="0" bIns="0" rtlCol="0">
            <a:spAutoFit/>
          </a:bodyPr>
          <a:lstStyle/>
          <a:p>
            <a:pPr marL="9525" marR="3810">
              <a:lnSpc>
                <a:spcPts val="3720"/>
              </a:lnSpc>
              <a:spcBef>
                <a:spcPts val="386"/>
              </a:spcBef>
            </a:pPr>
            <a:r>
              <a:rPr sz="2800" dirty="0"/>
              <a:t>Instruction</a:t>
            </a:r>
            <a:r>
              <a:rPr sz="2800" spc="-45" dirty="0"/>
              <a:t> </a:t>
            </a:r>
            <a:r>
              <a:rPr sz="2800" dirty="0"/>
              <a:t>tuning</a:t>
            </a:r>
            <a:r>
              <a:rPr sz="2800" spc="-38" dirty="0"/>
              <a:t> </a:t>
            </a:r>
            <a:r>
              <a:rPr sz="2800" dirty="0"/>
              <a:t>doesn’t</a:t>
            </a:r>
            <a:r>
              <a:rPr sz="2800" spc="-38" dirty="0"/>
              <a:t> </a:t>
            </a:r>
            <a:r>
              <a:rPr sz="2800" dirty="0"/>
              <a:t>have</a:t>
            </a:r>
            <a:r>
              <a:rPr sz="2800" spc="-34" dirty="0"/>
              <a:t> </a:t>
            </a:r>
            <a:r>
              <a:rPr sz="2800" spc="-8" dirty="0"/>
              <a:t>significant </a:t>
            </a:r>
            <a:r>
              <a:rPr sz="2800" dirty="0"/>
              <a:t>cost</a:t>
            </a:r>
            <a:r>
              <a:rPr sz="2800" spc="-60" dirty="0"/>
              <a:t> </a:t>
            </a:r>
            <a:r>
              <a:rPr sz="2800" dirty="0"/>
              <a:t>compared</a:t>
            </a:r>
            <a:r>
              <a:rPr sz="2800" spc="-53" dirty="0"/>
              <a:t> </a:t>
            </a:r>
            <a:r>
              <a:rPr sz="2800" dirty="0"/>
              <a:t>with</a:t>
            </a:r>
            <a:r>
              <a:rPr sz="2800" spc="-53" dirty="0"/>
              <a:t> </a:t>
            </a:r>
            <a:r>
              <a:rPr sz="2800" spc="-8" dirty="0"/>
              <a:t>pretraining</a:t>
            </a:r>
          </a:p>
        </p:txBody>
      </p:sp>
      <p:sp>
        <p:nvSpPr>
          <p:cNvPr id="8" name="Text Placeholder 7">
            <a:extLst>
              <a:ext uri="{FF2B5EF4-FFF2-40B4-BE49-F238E27FC236}">
                <a16:creationId xmlns:a16="http://schemas.microsoft.com/office/drawing/2014/main" id="{5FE87601-F555-BF8F-4A4D-C978AD723932}"/>
              </a:ext>
            </a:extLst>
          </p:cNvPr>
          <p:cNvSpPr>
            <a:spLocks noGrp="1"/>
          </p:cNvSpPr>
          <p:nvPr>
            <p:ph type="body" sz="quarter" idx="16"/>
          </p:nvPr>
        </p:nvSpPr>
        <p:spPr/>
        <p:txBody>
          <a:bodyPr/>
          <a:lstStyle/>
          <a:p>
            <a:endParaRPr lang="en-US"/>
          </a:p>
        </p:txBody>
      </p:sp>
      <p:grpSp>
        <p:nvGrpSpPr>
          <p:cNvPr id="3" name="object 3"/>
          <p:cNvGrpSpPr/>
          <p:nvPr/>
        </p:nvGrpSpPr>
        <p:grpSpPr>
          <a:xfrm>
            <a:off x="663087" y="1253728"/>
            <a:ext cx="8018145" cy="3444716"/>
            <a:chOff x="884116" y="1671637"/>
            <a:chExt cx="10690860" cy="4592955"/>
          </a:xfrm>
        </p:grpSpPr>
        <p:pic>
          <p:nvPicPr>
            <p:cNvPr id="4" name="object 4"/>
            <p:cNvPicPr/>
            <p:nvPr/>
          </p:nvPicPr>
          <p:blipFill>
            <a:blip r:embed="rId2" cstate="print"/>
            <a:stretch>
              <a:fillRect/>
            </a:stretch>
          </p:blipFill>
          <p:spPr>
            <a:xfrm>
              <a:off x="884116" y="2007313"/>
              <a:ext cx="10666307" cy="4077243"/>
            </a:xfrm>
            <a:prstGeom prst="rect">
              <a:avLst/>
            </a:prstGeom>
          </p:spPr>
        </p:pic>
        <p:sp>
          <p:nvSpPr>
            <p:cNvPr id="5" name="object 5"/>
            <p:cNvSpPr/>
            <p:nvPr/>
          </p:nvSpPr>
          <p:spPr>
            <a:xfrm>
              <a:off x="10349947" y="1690687"/>
              <a:ext cx="1206500" cy="4554855"/>
            </a:xfrm>
            <a:custGeom>
              <a:avLst/>
              <a:gdLst/>
              <a:ahLst/>
              <a:cxnLst/>
              <a:rect l="l" t="t" r="r" b="b"/>
              <a:pathLst>
                <a:path w="1206500" h="4554855">
                  <a:moveTo>
                    <a:pt x="0" y="0"/>
                  </a:moveTo>
                  <a:lnTo>
                    <a:pt x="1205948" y="0"/>
                  </a:lnTo>
                  <a:lnTo>
                    <a:pt x="1205948" y="4554578"/>
                  </a:lnTo>
                  <a:lnTo>
                    <a:pt x="0" y="4554578"/>
                  </a:lnTo>
                  <a:lnTo>
                    <a:pt x="0" y="0"/>
                  </a:lnTo>
                  <a:close/>
                </a:path>
              </a:pathLst>
            </a:custGeom>
            <a:ln w="38100">
              <a:solidFill>
                <a:srgbClr val="FF0000"/>
              </a:solidFill>
            </a:ln>
          </p:spPr>
          <p:txBody>
            <a:bodyPr wrap="square" lIns="0" tIns="0" rIns="0" bIns="0" rtlCol="0"/>
            <a:lstStyle/>
            <a:p>
              <a:endParaRPr sz="1050"/>
            </a:p>
          </p:txBody>
        </p:sp>
      </p:grpSp>
      <p:sp>
        <p:nvSpPr>
          <p:cNvPr id="7" name="object 7"/>
          <p:cNvSpPr txBox="1"/>
          <p:nvPr/>
        </p:nvSpPr>
        <p:spPr>
          <a:xfrm>
            <a:off x="2418151" y="4901051"/>
            <a:ext cx="3801428" cy="180370"/>
          </a:xfrm>
          <a:prstGeom prst="rect">
            <a:avLst/>
          </a:prstGeom>
        </p:spPr>
        <p:txBody>
          <a:bodyPr vert="horz" wrap="square" lIns="0" tIns="0" rIns="0" bIns="0" rtlCol="0">
            <a:spAutoFit/>
          </a:bodyPr>
          <a:lstStyle/>
          <a:p>
            <a:pPr marL="9525">
              <a:lnSpc>
                <a:spcPts val="1358"/>
              </a:lnSpc>
            </a:pPr>
            <a:r>
              <a:rPr sz="1350" u="heavy" dirty="0">
                <a:solidFill>
                  <a:srgbClr val="0563C1"/>
                </a:solidFill>
                <a:uFill>
                  <a:solidFill>
                    <a:srgbClr val="0563C1"/>
                  </a:solidFill>
                </a:uFill>
                <a:latin typeface="Calibri"/>
                <a:cs typeface="Calibri"/>
              </a:rPr>
              <a:t>Scaling </a:t>
            </a:r>
            <a:r>
              <a:rPr sz="1350" u="heavy" spc="-8" dirty="0">
                <a:solidFill>
                  <a:srgbClr val="0563C1"/>
                </a:solidFill>
                <a:uFill>
                  <a:solidFill>
                    <a:srgbClr val="0563C1"/>
                  </a:solidFill>
                </a:uFill>
                <a:latin typeface="Calibri"/>
                <a:cs typeface="Calibri"/>
              </a:rPr>
              <a:t>Instruction-</a:t>
            </a:r>
            <a:r>
              <a:rPr sz="1350" u="heavy" dirty="0">
                <a:solidFill>
                  <a:srgbClr val="0563C1"/>
                </a:solidFill>
                <a:uFill>
                  <a:solidFill>
                    <a:srgbClr val="0563C1"/>
                  </a:solidFill>
                </a:uFill>
                <a:latin typeface="Calibri"/>
                <a:cs typeface="Calibri"/>
              </a:rPr>
              <a:t>Finetuned</a:t>
            </a:r>
            <a:r>
              <a:rPr sz="1350" u="heavy" spc="8" dirty="0">
                <a:solidFill>
                  <a:srgbClr val="0563C1"/>
                </a:solidFill>
                <a:uFill>
                  <a:solidFill>
                    <a:srgbClr val="0563C1"/>
                  </a:solidFill>
                </a:uFill>
                <a:latin typeface="Calibri"/>
                <a:cs typeface="Calibri"/>
              </a:rPr>
              <a:t> </a:t>
            </a:r>
            <a:r>
              <a:rPr sz="1350" u="heavy" dirty="0">
                <a:solidFill>
                  <a:srgbClr val="0563C1"/>
                </a:solidFill>
                <a:uFill>
                  <a:solidFill>
                    <a:srgbClr val="0563C1"/>
                  </a:solidFill>
                </a:uFill>
                <a:latin typeface="Calibri"/>
                <a:cs typeface="Calibri"/>
              </a:rPr>
              <a:t>Language</a:t>
            </a:r>
            <a:r>
              <a:rPr sz="1350" u="heavy" spc="8" dirty="0">
                <a:solidFill>
                  <a:srgbClr val="0563C1"/>
                </a:solidFill>
                <a:uFill>
                  <a:solidFill>
                    <a:srgbClr val="0563C1"/>
                  </a:solidFill>
                </a:uFill>
                <a:latin typeface="Calibri"/>
                <a:cs typeface="Calibri"/>
              </a:rPr>
              <a:t> </a:t>
            </a:r>
            <a:r>
              <a:rPr sz="1350" u="heavy" dirty="0">
                <a:solidFill>
                  <a:srgbClr val="0563C1"/>
                </a:solidFill>
                <a:uFill>
                  <a:solidFill>
                    <a:srgbClr val="0563C1"/>
                  </a:solidFill>
                </a:uFill>
                <a:latin typeface="Calibri"/>
                <a:cs typeface="Calibri"/>
              </a:rPr>
              <a:t>Models</a:t>
            </a:r>
            <a:r>
              <a:rPr sz="1350" spc="4" dirty="0">
                <a:solidFill>
                  <a:srgbClr val="0563C1"/>
                </a:solidFill>
                <a:latin typeface="Calibri"/>
                <a:cs typeface="Calibri"/>
              </a:rPr>
              <a:t> </a:t>
            </a:r>
            <a:r>
              <a:rPr sz="1350" spc="-8" dirty="0">
                <a:latin typeface="Calibri"/>
                <a:cs typeface="Calibri"/>
              </a:rPr>
              <a:t>(2022)</a:t>
            </a:r>
            <a:endParaRPr sz="135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Limits of Instruction-Tuning </a:t>
            </a:r>
            <a:endParaRPr lang="en-US" sz="1650" dirty="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dirty="0"/>
              <a:t>Difficult to collect diverse data. </a:t>
            </a:r>
          </a:p>
          <a:p>
            <a:pPr marL="342900" indent="-342900">
              <a:buFont typeface="+mj-lt"/>
              <a:buAutoNum type="arabicPeriod"/>
            </a:pPr>
            <a:r>
              <a:rPr lang="en-US" dirty="0"/>
              <a:t>Resulting models may not be good at open-ended generation tasks. </a:t>
            </a:r>
          </a:p>
          <a:p>
            <a:pPr lvl="1"/>
            <a:r>
              <a:rPr lang="en-US" dirty="0"/>
              <a:t>Incentivizes word-by-word rote learning =&gt; The resulting LM’s </a:t>
            </a:r>
            <a:r>
              <a:rPr lang="en-US" dirty="0">
                <a:solidFill>
                  <a:srgbClr val="C00000"/>
                </a:solidFill>
              </a:rPr>
              <a:t>generality/creativity</a:t>
            </a:r>
            <a:r>
              <a:rPr lang="en-US" dirty="0"/>
              <a:t> is bounded by that of </a:t>
            </a:r>
            <a:r>
              <a:rPr lang="en-US" dirty="0">
                <a:solidFill>
                  <a:srgbClr val="C00000"/>
                </a:solidFill>
              </a:rPr>
              <a:t>their supervision data</a:t>
            </a:r>
            <a:r>
              <a:rPr lang="en-US" dirty="0"/>
              <a:t>.</a:t>
            </a:r>
          </a:p>
          <a:p>
            <a:pPr lvl="1"/>
            <a:endParaRPr lang="en-US" dirty="0"/>
          </a:p>
          <a:p>
            <a:endParaRPr lang="en-US" dirty="0"/>
          </a:p>
        </p:txBody>
      </p:sp>
      <p:grpSp>
        <p:nvGrpSpPr>
          <p:cNvPr id="39" name="Group 38">
            <a:extLst>
              <a:ext uri="{FF2B5EF4-FFF2-40B4-BE49-F238E27FC236}">
                <a16:creationId xmlns:a16="http://schemas.microsoft.com/office/drawing/2014/main" id="{0780E75D-7BA7-2BE1-D90D-11F422628144}"/>
              </a:ext>
            </a:extLst>
          </p:cNvPr>
          <p:cNvGrpSpPr/>
          <p:nvPr/>
        </p:nvGrpSpPr>
        <p:grpSpPr>
          <a:xfrm>
            <a:off x="812222" y="2673423"/>
            <a:ext cx="6975019" cy="1884506"/>
            <a:chOff x="6779400" y="2491115"/>
            <a:chExt cx="9300025" cy="2512674"/>
          </a:xfrm>
        </p:grpSpPr>
        <p:grpSp>
          <p:nvGrpSpPr>
            <p:cNvPr id="7" name="object 3">
              <a:extLst>
                <a:ext uri="{FF2B5EF4-FFF2-40B4-BE49-F238E27FC236}">
                  <a16:creationId xmlns:a16="http://schemas.microsoft.com/office/drawing/2014/main" id="{2EB4AA54-A0D1-77DF-9338-C416C8E97191}"/>
                </a:ext>
              </a:extLst>
            </p:cNvPr>
            <p:cNvGrpSpPr/>
            <p:nvPr/>
          </p:nvGrpSpPr>
          <p:grpSpPr>
            <a:xfrm>
              <a:off x="6779400" y="2745004"/>
              <a:ext cx="9300025" cy="2063134"/>
              <a:chOff x="1254263" y="2699004"/>
              <a:chExt cx="9394839" cy="2063577"/>
            </a:xfrm>
          </p:grpSpPr>
          <p:pic>
            <p:nvPicPr>
              <p:cNvPr id="8" name="object 4">
                <a:extLst>
                  <a:ext uri="{FF2B5EF4-FFF2-40B4-BE49-F238E27FC236}">
                    <a16:creationId xmlns:a16="http://schemas.microsoft.com/office/drawing/2014/main" id="{3DE364FF-FA1D-A09D-5DE1-4B10CB3EE1A6}"/>
                  </a:ext>
                </a:extLst>
              </p:cNvPr>
              <p:cNvPicPr/>
              <p:nvPr/>
            </p:nvPicPr>
            <p:blipFill rotWithShape="1">
              <a:blip r:embed="rId4" cstate="print"/>
              <a:srcRect t="45441"/>
              <a:stretch/>
            </p:blipFill>
            <p:spPr>
              <a:xfrm>
                <a:off x="1441851" y="2948849"/>
                <a:ext cx="9207251" cy="1784694"/>
              </a:xfrm>
              <a:prstGeom prst="rect">
                <a:avLst/>
              </a:prstGeom>
            </p:spPr>
          </p:pic>
          <p:sp>
            <p:nvSpPr>
              <p:cNvPr id="11" name="object 7">
                <a:extLst>
                  <a:ext uri="{FF2B5EF4-FFF2-40B4-BE49-F238E27FC236}">
                    <a16:creationId xmlns:a16="http://schemas.microsoft.com/office/drawing/2014/main" id="{76F3F599-998F-2D3F-C27C-F38DCB0AF9C8}"/>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dirty="0">
                  <a:latin typeface="Avenir Book" panose="02000503020000020003" pitchFamily="2" charset="0"/>
                </a:endParaRPr>
              </a:p>
            </p:txBody>
          </p:sp>
          <p:sp>
            <p:nvSpPr>
              <p:cNvPr id="12" name="object 8">
                <a:extLst>
                  <a:ext uri="{FF2B5EF4-FFF2-40B4-BE49-F238E27FC236}">
                    <a16:creationId xmlns:a16="http://schemas.microsoft.com/office/drawing/2014/main" id="{4408CBCF-0A8F-AC2E-6113-A02078B46526}"/>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dirty="0">
                  <a:latin typeface="Avenir Book" panose="02000503020000020003" pitchFamily="2" charset="0"/>
                </a:endParaRPr>
              </a:p>
            </p:txBody>
          </p:sp>
          <p:sp>
            <p:nvSpPr>
              <p:cNvPr id="13" name="object 9">
                <a:extLst>
                  <a:ext uri="{FF2B5EF4-FFF2-40B4-BE49-F238E27FC236}">
                    <a16:creationId xmlns:a16="http://schemas.microsoft.com/office/drawing/2014/main" id="{1D8B52C3-1D28-FCD0-8F6C-387C270AF23F}"/>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dirty="0">
                  <a:latin typeface="Avenir Book" panose="02000503020000020003" pitchFamily="2" charset="0"/>
                </a:endParaRPr>
              </a:p>
            </p:txBody>
          </p:sp>
        </p:grpSp>
        <p:sp>
          <p:nvSpPr>
            <p:cNvPr id="37" name="Rectangle 36">
              <a:extLst>
                <a:ext uri="{FF2B5EF4-FFF2-40B4-BE49-F238E27FC236}">
                  <a16:creationId xmlns:a16="http://schemas.microsoft.com/office/drawing/2014/main" id="{35B13E27-383C-A4BB-3B22-7513547EB80C}"/>
                </a:ext>
              </a:extLst>
            </p:cNvPr>
            <p:cNvSpPr/>
            <p:nvPr/>
          </p:nvSpPr>
          <p:spPr>
            <a:xfrm>
              <a:off x="10977560" y="4276453"/>
              <a:ext cx="2079437" cy="727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8" name="Trapezoid 37">
              <a:extLst>
                <a:ext uri="{FF2B5EF4-FFF2-40B4-BE49-F238E27FC236}">
                  <a16:creationId xmlns:a16="http://schemas.microsoft.com/office/drawing/2014/main" id="{F7B9458A-451F-1C35-1A11-C8DB0ED7D82D}"/>
                </a:ext>
              </a:extLst>
            </p:cNvPr>
            <p:cNvSpPr/>
            <p:nvPr/>
          </p:nvSpPr>
          <p:spPr>
            <a:xfrm rot="10800000">
              <a:off x="10286614" y="2491115"/>
              <a:ext cx="3364992" cy="1689367"/>
            </a:xfrm>
            <a:prstGeom prst="trapezoid">
              <a:avLst>
                <a:gd name="adj" fmla="val 48634"/>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3" name="Group 32">
              <a:extLst>
                <a:ext uri="{FF2B5EF4-FFF2-40B4-BE49-F238E27FC236}">
                  <a16:creationId xmlns:a16="http://schemas.microsoft.com/office/drawing/2014/main" id="{B14A9C44-594E-CE63-DC85-B0FB38D6C908}"/>
                </a:ext>
              </a:extLst>
            </p:cNvPr>
            <p:cNvGrpSpPr/>
            <p:nvPr/>
          </p:nvGrpSpPr>
          <p:grpSpPr>
            <a:xfrm>
              <a:off x="10994657" y="3612530"/>
              <a:ext cx="1967125" cy="1262671"/>
              <a:chOff x="5070375" y="3814719"/>
              <a:chExt cx="1967125" cy="1262671"/>
            </a:xfrm>
          </p:grpSpPr>
          <p:sp>
            <p:nvSpPr>
              <p:cNvPr id="34" name="Rounded Rectangle 33">
                <a:extLst>
                  <a:ext uri="{FF2B5EF4-FFF2-40B4-BE49-F238E27FC236}">
                    <a16:creationId xmlns:a16="http://schemas.microsoft.com/office/drawing/2014/main" id="{9E0E3918-05EF-DA13-9B1A-53051BA18AB5}"/>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35" name="TextBox 34">
                <a:extLst>
                  <a:ext uri="{FF2B5EF4-FFF2-40B4-BE49-F238E27FC236}">
                    <a16:creationId xmlns:a16="http://schemas.microsoft.com/office/drawing/2014/main" id="{E6DAB2F6-8351-F8F2-B8F3-7FE5C6807F1D}"/>
                  </a:ext>
                </a:extLst>
              </p:cNvPr>
              <p:cNvSpPr txBox="1"/>
              <p:nvPr/>
            </p:nvSpPr>
            <p:spPr>
              <a:xfrm>
                <a:off x="5070375" y="3978328"/>
                <a:ext cx="1967125" cy="1046439"/>
              </a:xfrm>
              <a:prstGeom prst="rect">
                <a:avLst/>
              </a:prstGeom>
              <a:noFill/>
            </p:spPr>
            <p:txBody>
              <a:bodyPr wrap="square">
                <a:spAutoFit/>
              </a:bodyPr>
              <a:lstStyle/>
              <a:p>
                <a:pPr algn="ctr"/>
                <a:r>
                  <a:rPr lang="en-US" sz="4500" b="1" dirty="0">
                    <a:latin typeface="Avenir Book" panose="02000503020000020003" pitchFamily="2" charset="0"/>
                  </a:rPr>
                  <a:t>LM</a:t>
                </a:r>
              </a:p>
            </p:txBody>
          </p:sp>
        </p:grpSp>
      </p:grpSp>
    </p:spTree>
    <p:extLst>
      <p:ext uri="{BB962C8B-B14F-4D97-AF65-F5344CB8AC3E}">
        <p14:creationId xmlns:p14="http://schemas.microsoft.com/office/powerpoint/2010/main" val="1228668273"/>
      </p:ext>
    </p:extLst>
  </p:cSld>
  <p:clrMapOvr>
    <a:masterClrMapping/>
  </p:clrMapOvr>
  <p:transition/>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Limits of Instruction-Tuning </a:t>
            </a:r>
            <a:endParaRPr lang="en-US" sz="1650" dirty="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dirty="0"/>
              <a:t>Difficult to collect diverse data. </a:t>
            </a:r>
          </a:p>
          <a:p>
            <a:pPr marL="342900" indent="-342900">
              <a:buFont typeface="+mj-lt"/>
              <a:buAutoNum type="arabicPeriod"/>
            </a:pPr>
            <a:r>
              <a:rPr lang="en-US" dirty="0"/>
              <a:t>Resulting models may not be good at open-ended generation tasks. </a:t>
            </a:r>
          </a:p>
          <a:p>
            <a:pPr lvl="1"/>
            <a:r>
              <a:rPr lang="en-US" dirty="0"/>
              <a:t>Incentivizes word-by-word rote learning =&gt; The resulting LM’s </a:t>
            </a:r>
            <a:r>
              <a:rPr lang="en-US" dirty="0">
                <a:solidFill>
                  <a:srgbClr val="C00000"/>
                </a:solidFill>
              </a:rPr>
              <a:t>generality/creativity</a:t>
            </a:r>
            <a:r>
              <a:rPr lang="en-US" dirty="0"/>
              <a:t> is bounded by that of </a:t>
            </a:r>
            <a:r>
              <a:rPr lang="en-US" dirty="0">
                <a:solidFill>
                  <a:srgbClr val="C00000"/>
                </a:solidFill>
              </a:rPr>
              <a:t>their supervision data</a:t>
            </a:r>
            <a:r>
              <a:rPr lang="en-US" dirty="0"/>
              <a:t>.</a:t>
            </a:r>
          </a:p>
          <a:p>
            <a:pPr marL="342900" indent="-342900">
              <a:buFont typeface="+mj-lt"/>
              <a:buAutoNum type="arabicPeriod"/>
            </a:pPr>
            <a:r>
              <a:rPr lang="en-US" dirty="0"/>
              <a:t>Resulting models may hallucinate more regularly. </a:t>
            </a:r>
          </a:p>
          <a:p>
            <a:pPr lvl="1"/>
            <a:r>
              <a:rPr lang="en-US" dirty="0"/>
              <a:t>Labeled data is collected agnostic to the LM’s knowledge =&gt; there might be a mismatch between labeled data and LM knowledge. </a:t>
            </a:r>
          </a:p>
          <a:p>
            <a:pPr lvl="1"/>
            <a:r>
              <a:rPr lang="en-US" dirty="0"/>
              <a:t>Hence, we may be encouraging “hypocritic” behavior =&gt; further hallucinations </a:t>
            </a:r>
          </a:p>
          <a:p>
            <a:pPr lvl="1"/>
            <a:endParaRPr lang="en-US" dirty="0"/>
          </a:p>
          <a:p>
            <a:endParaRPr lang="en-US" dirty="0"/>
          </a:p>
        </p:txBody>
      </p:sp>
    </p:spTree>
    <p:extLst>
      <p:ext uri="{BB962C8B-B14F-4D97-AF65-F5344CB8AC3E}">
        <p14:creationId xmlns:p14="http://schemas.microsoft.com/office/powerpoint/2010/main" val="2530619778"/>
      </p:ext>
    </p:extLst>
  </p:cSld>
  <p:clrMapOvr>
    <a:masterClrMapping/>
  </p:clrMapOvr>
  <p:transition/>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a:bodyPr>
          <a:lstStyle/>
          <a:p>
            <a:r>
              <a:rPr lang="en-US" dirty="0"/>
              <a:t>Summary Thus Far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type="body" sz="quarter" idx="16"/>
          </p:nvPr>
        </p:nvSpPr>
        <p:spPr>
          <a:xfrm>
            <a:off x="533919" y="1390650"/>
            <a:ext cx="8279155" cy="3077573"/>
          </a:xfrm>
        </p:spPr>
        <p:txBody>
          <a:bodyPr>
            <a:noAutofit/>
          </a:bodyPr>
          <a:lstStyle/>
          <a:p>
            <a:r>
              <a:rPr lang="en-US" b="1" dirty="0"/>
              <a:t>Instruction-tuning: </a:t>
            </a:r>
            <a:r>
              <a:rPr lang="en-US" dirty="0"/>
              <a:t>Training LMs with annotated input instructions and their output. </a:t>
            </a:r>
          </a:p>
          <a:p>
            <a:r>
              <a:rPr lang="en-US" dirty="0"/>
              <a:t>Improves performance of LM’s zero-shot ability in following instructions. </a:t>
            </a:r>
          </a:p>
          <a:p>
            <a:r>
              <a:rPr lang="en-US" dirty="0"/>
              <a:t>Scaling</a:t>
            </a:r>
            <a:r>
              <a:rPr lang="en-US" spc="-55" dirty="0"/>
              <a:t> </a:t>
            </a:r>
            <a:r>
              <a:rPr lang="en-US" dirty="0"/>
              <a:t>the</a:t>
            </a:r>
            <a:r>
              <a:rPr lang="en-US" spc="-45" dirty="0"/>
              <a:t> </a:t>
            </a:r>
            <a:r>
              <a:rPr lang="en-US" dirty="0"/>
              <a:t>instruction</a:t>
            </a:r>
            <a:r>
              <a:rPr lang="en-US" spc="-40" dirty="0"/>
              <a:t> </a:t>
            </a:r>
            <a:r>
              <a:rPr lang="en-US" dirty="0"/>
              <a:t>tuning</a:t>
            </a:r>
            <a:r>
              <a:rPr lang="en-US" spc="-45" dirty="0"/>
              <a:t> </a:t>
            </a:r>
            <a:r>
              <a:rPr lang="en-US" dirty="0"/>
              <a:t>data</a:t>
            </a:r>
            <a:r>
              <a:rPr lang="en-US" spc="-40" dirty="0"/>
              <a:t> </a:t>
            </a:r>
            <a:r>
              <a:rPr lang="en-US" dirty="0"/>
              <a:t>size</a:t>
            </a:r>
            <a:r>
              <a:rPr lang="en-US" spc="-45" dirty="0"/>
              <a:t> </a:t>
            </a:r>
            <a:r>
              <a:rPr lang="en-US" dirty="0"/>
              <a:t>improves</a:t>
            </a:r>
            <a:r>
              <a:rPr lang="en-US" spc="-40" dirty="0"/>
              <a:t> </a:t>
            </a:r>
            <a:r>
              <a:rPr lang="en-US" spc="-10" dirty="0"/>
              <a:t>performance</a:t>
            </a:r>
            <a:endParaRPr lang="en-US" dirty="0"/>
          </a:p>
          <a:p>
            <a:r>
              <a:rPr lang="en-US" dirty="0"/>
              <a:t>Diversity</a:t>
            </a:r>
            <a:r>
              <a:rPr lang="en-US" spc="-55" dirty="0"/>
              <a:t> </a:t>
            </a:r>
            <a:r>
              <a:rPr lang="en-US" dirty="0"/>
              <a:t>of</a:t>
            </a:r>
            <a:r>
              <a:rPr lang="en-US" spc="-40" dirty="0"/>
              <a:t> </a:t>
            </a:r>
            <a:r>
              <a:rPr lang="en-US" dirty="0"/>
              <a:t>prompts</a:t>
            </a:r>
            <a:r>
              <a:rPr lang="en-US" spc="-40" dirty="0"/>
              <a:t> </a:t>
            </a:r>
            <a:r>
              <a:rPr lang="en-US" dirty="0"/>
              <a:t>is</a:t>
            </a:r>
            <a:r>
              <a:rPr lang="en-US" spc="-40" dirty="0"/>
              <a:t> </a:t>
            </a:r>
            <a:r>
              <a:rPr lang="en-US" spc="-10" dirty="0"/>
              <a:t>crucial</a:t>
            </a:r>
            <a:endParaRPr lang="en-US" dirty="0"/>
          </a:p>
          <a:p>
            <a:r>
              <a:rPr lang="en-US" dirty="0"/>
              <a:t>Compared with pretraining, instruction tuning has a minor cost (Typically consumes &lt;1% of the total training budget)</a:t>
            </a:r>
          </a:p>
          <a:p>
            <a:r>
              <a:rPr lang="en-US" dirty="0">
                <a:solidFill>
                  <a:srgbClr val="C00000"/>
                </a:solidFill>
              </a:rPr>
              <a:t>Cons: </a:t>
            </a:r>
          </a:p>
          <a:p>
            <a:pPr lvl="1"/>
            <a:r>
              <a:rPr lang="en-US" dirty="0">
                <a:latin typeface="Corbel" panose="020B0503020204020204" pitchFamily="34" charset="0"/>
                <a:cs typeface="Calibri"/>
              </a:rPr>
              <a:t>It’s </a:t>
            </a:r>
            <a:r>
              <a:rPr lang="en-US" spc="-4" dirty="0">
                <a:latin typeface="Corbel" panose="020B0503020204020204" pitchFamily="34" charset="0"/>
                <a:cs typeface="Calibri"/>
              </a:rPr>
              <a:t>expensive </a:t>
            </a:r>
            <a:r>
              <a:rPr lang="en-US" dirty="0">
                <a:latin typeface="Corbel" panose="020B0503020204020204" pitchFamily="34" charset="0"/>
                <a:cs typeface="Calibri"/>
              </a:rPr>
              <a:t>to collect </a:t>
            </a:r>
            <a:r>
              <a:rPr lang="en-US" spc="-4" dirty="0">
                <a:latin typeface="Corbel" panose="020B0503020204020204" pitchFamily="34" charset="0"/>
                <a:cs typeface="Calibri"/>
              </a:rPr>
              <a:t>ground-</a:t>
            </a:r>
            <a:r>
              <a:rPr lang="en-US" spc="-398" dirty="0">
                <a:latin typeface="Corbel" panose="020B0503020204020204" pitchFamily="34" charset="0"/>
                <a:cs typeface="Calibri"/>
              </a:rPr>
              <a:t> </a:t>
            </a:r>
            <a:r>
              <a:rPr lang="en-US" dirty="0">
                <a:latin typeface="Corbel" panose="020B0503020204020204" pitchFamily="34" charset="0"/>
                <a:cs typeface="Calibri"/>
              </a:rPr>
              <a:t>truth</a:t>
            </a:r>
            <a:r>
              <a:rPr lang="en-US" spc="-15" dirty="0">
                <a:latin typeface="Corbel" panose="020B0503020204020204" pitchFamily="34" charset="0"/>
                <a:cs typeface="Calibri"/>
              </a:rPr>
              <a:t> </a:t>
            </a:r>
            <a:r>
              <a:rPr lang="en-US" spc="-4" dirty="0">
                <a:latin typeface="Corbel" panose="020B0503020204020204" pitchFamily="34" charset="0"/>
                <a:cs typeface="Calibri"/>
              </a:rPr>
              <a:t>data for </a:t>
            </a:r>
            <a:r>
              <a:rPr lang="en-US" dirty="0">
                <a:latin typeface="Corbel" panose="020B0503020204020204" pitchFamily="34" charset="0"/>
                <a:cs typeface="Calibri"/>
              </a:rPr>
              <a:t>tasks.</a:t>
            </a:r>
          </a:p>
          <a:p>
            <a:pPr lvl="1"/>
            <a:r>
              <a:rPr lang="en-US" dirty="0">
                <a:latin typeface="Corbel" panose="020B0503020204020204" pitchFamily="34" charset="0"/>
                <a:cs typeface="Calibri"/>
              </a:rPr>
              <a:t>This is particularly difficult for open-ended creative generation have no right answer. </a:t>
            </a:r>
          </a:p>
          <a:p>
            <a:pPr lvl="1"/>
            <a:r>
              <a:rPr lang="en-US" dirty="0">
                <a:latin typeface="Corbel" panose="020B0503020204020204" pitchFamily="34" charset="0"/>
                <a:cs typeface="Calibri"/>
              </a:rPr>
              <a:t>Prone to hallucinations. </a:t>
            </a:r>
          </a:p>
        </p:txBody>
      </p:sp>
      <p:sp>
        <p:nvSpPr>
          <p:cNvPr id="6" name="object 17">
            <a:extLst>
              <a:ext uri="{FF2B5EF4-FFF2-40B4-BE49-F238E27FC236}">
                <a16:creationId xmlns:a16="http://schemas.microsoft.com/office/drawing/2014/main" id="{6E87AA3E-2E01-1A43-9DDE-70D28521B5A8}"/>
              </a:ext>
            </a:extLst>
          </p:cNvPr>
          <p:cNvSpPr txBox="1"/>
          <p:nvPr/>
        </p:nvSpPr>
        <p:spPr>
          <a:xfrm>
            <a:off x="104613" y="4511033"/>
            <a:ext cx="8865031" cy="593681"/>
          </a:xfrm>
          <a:prstGeom prst="rect">
            <a:avLst/>
          </a:prstGeom>
          <a:solidFill>
            <a:schemeClr val="bg1"/>
          </a:solidFill>
        </p:spPr>
        <p:txBody>
          <a:bodyPr vert="horz" wrap="square" lIns="0" tIns="9525" rIns="0" bIns="0" rtlCol="0" anchor="b">
            <a:noAutofit/>
          </a:bodyPr>
          <a:lstStyle/>
          <a:p>
            <a:pPr marL="9525" algn="ctr">
              <a:spcBef>
                <a:spcPts val="75"/>
              </a:spcBef>
            </a:pPr>
            <a:r>
              <a:rPr sz="1050" spc="-4" dirty="0">
                <a:latin typeface="Avenir Book" panose="02000503020000020003" pitchFamily="2" charset="0"/>
                <a:cs typeface="Calibri"/>
              </a:rPr>
              <a:t>[</a:t>
            </a:r>
            <a:r>
              <a:rPr lang="en-US" sz="1050" spc="-4" dirty="0">
                <a:latin typeface="Avenir Book" panose="02000503020000020003" pitchFamily="2" charset="0"/>
                <a:cs typeface="Calibri"/>
              </a:rPr>
              <a:t>Weller et al. 2020. Mishra et al. 2021; Wang et al. 2022,  </a:t>
            </a:r>
            <a:r>
              <a:rPr lang="en-US" sz="1050" spc="-4" dirty="0" err="1">
                <a:latin typeface="Avenir Book" panose="02000503020000020003" pitchFamily="2" charset="0"/>
                <a:cs typeface="Calibri"/>
              </a:rPr>
              <a:t>Sanh</a:t>
            </a:r>
            <a:r>
              <a:rPr lang="en-US" sz="1050" spc="-4" dirty="0">
                <a:latin typeface="Avenir Book" panose="02000503020000020003" pitchFamily="2" charset="0"/>
                <a:cs typeface="Calibri"/>
              </a:rPr>
              <a:t> et al. 2022; Wei et al., 2022, Chung et al. 2022, many others </a:t>
            </a:r>
            <a:r>
              <a:rPr sz="1050" dirty="0">
                <a:latin typeface="Avenir Book" panose="02000503020000020003" pitchFamily="2" charset="0"/>
                <a:cs typeface="Calibri"/>
              </a:rPr>
              <a:t>]</a:t>
            </a:r>
          </a:p>
        </p:txBody>
      </p:sp>
    </p:spTree>
    <p:extLst>
      <p:ext uri="{BB962C8B-B14F-4D97-AF65-F5344CB8AC3E}">
        <p14:creationId xmlns:p14="http://schemas.microsoft.com/office/powerpoint/2010/main" val="3047524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dirty="0"/>
              <a:t>Aligning Language Models: </a:t>
            </a:r>
          </a:p>
          <a:p>
            <a:pPr algn="ctr"/>
            <a:r>
              <a:rPr lang="en-US" sz="4800" dirty="0"/>
              <a:t>Reinforcement Learning </a:t>
            </a:r>
            <a:br>
              <a:rPr lang="en-US" sz="4800" dirty="0"/>
            </a:br>
            <a:r>
              <a:rPr lang="en-US" sz="4800" dirty="0"/>
              <a:t>w/ Feedback</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15884581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E0826D8-84FC-3F87-9683-B57C225E5DF7}"/>
              </a:ext>
            </a:extLst>
          </p:cNvPr>
          <p:cNvSpPr>
            <a:spLocks noGrp="1"/>
          </p:cNvSpPr>
          <p:nvPr>
            <p:ph type="body" sz="quarter" idx="10"/>
          </p:nvPr>
        </p:nvSpPr>
        <p:spPr/>
        <p:txBody>
          <a:bodyPr>
            <a:normAutofit fontScale="70000" lnSpcReduction="20000"/>
          </a:bodyPr>
          <a:lstStyle/>
          <a:p>
            <a:r>
              <a:rPr lang="en-US" sz="4000" dirty="0"/>
              <a:t>Reinforcement Learning </a:t>
            </a:r>
          </a:p>
          <a:p>
            <a:r>
              <a:rPr lang="en-US" sz="4000" dirty="0"/>
              <a:t>w/ Human Feedback</a:t>
            </a:r>
            <a:endParaRPr lang="en-US" dirty="0"/>
          </a:p>
        </p:txBody>
      </p:sp>
    </p:spTree>
    <p:extLst>
      <p:ext uri="{BB962C8B-B14F-4D97-AF65-F5344CB8AC3E}">
        <p14:creationId xmlns:p14="http://schemas.microsoft.com/office/powerpoint/2010/main" val="4015498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9031500" cy="857542"/>
          </a:xfrm>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Following Human Instructions </a:t>
            </a:r>
          </a:p>
        </p:txBody>
      </p:sp>
      <p:sp>
        <p:nvSpPr>
          <p:cNvPr id="9" name="Text Placeholder 8">
            <a:extLst>
              <a:ext uri="{FF2B5EF4-FFF2-40B4-BE49-F238E27FC236}">
                <a16:creationId xmlns:a16="http://schemas.microsoft.com/office/drawing/2014/main" id="{3DD5CB3A-5ECF-750B-2E0F-38744A9EF648}"/>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between LLM pre-training and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endParaRPr lang="en-US" sz="1800" dirty="0">
              <a:solidFill>
                <a:schemeClr val="tx1"/>
              </a:solidFill>
            </a:endParaRPr>
          </a:p>
        </p:txBody>
      </p:sp>
    </p:spTree>
    <p:extLst>
      <p:ext uri="{BB962C8B-B14F-4D97-AF65-F5344CB8AC3E}">
        <p14:creationId xmlns:p14="http://schemas.microsoft.com/office/powerpoint/2010/main" val="279074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852A1-E81C-6765-E1A6-B47E69399AC2}"/>
              </a:ext>
            </a:extLst>
          </p:cNvPr>
          <p:cNvSpPr>
            <a:spLocks noGrp="1"/>
          </p:cNvSpPr>
          <p:nvPr>
            <p:ph type="title"/>
          </p:nvPr>
        </p:nvSpPr>
        <p:spPr/>
        <p:txBody>
          <a:bodyPr/>
          <a:lstStyle/>
          <a:p>
            <a:r>
              <a:rPr lang="en-US" dirty="0"/>
              <a:t>Why Reinforcement Learning? </a:t>
            </a:r>
          </a:p>
        </p:txBody>
      </p:sp>
      <p:sp>
        <p:nvSpPr>
          <p:cNvPr id="4" name="Text Placeholder 3">
            <a:extLst>
              <a:ext uri="{FF2B5EF4-FFF2-40B4-BE49-F238E27FC236}">
                <a16:creationId xmlns:a16="http://schemas.microsoft.com/office/drawing/2014/main" id="{F90C7333-D617-22B9-8CAF-381A197C6BCE}"/>
              </a:ext>
            </a:extLst>
          </p:cNvPr>
          <p:cNvSpPr>
            <a:spLocks noGrp="1"/>
          </p:cNvSpPr>
          <p:nvPr>
            <p:ph type="body" sz="quarter" idx="16"/>
          </p:nvPr>
        </p:nvSpPr>
        <p:spPr>
          <a:xfrm>
            <a:off x="571488" y="1338399"/>
            <a:ext cx="5371037" cy="3077573"/>
          </a:xfrm>
        </p:spPr>
        <p:txBody>
          <a:bodyPr/>
          <a:lstStyle/>
          <a:p>
            <a:r>
              <a:rPr lang="en-US" sz="1800" dirty="0"/>
              <a:t>Remember the limits of Instruction-tuning? </a:t>
            </a:r>
            <a:br>
              <a:rPr lang="en-US" sz="1800" dirty="0"/>
            </a:br>
            <a:endParaRPr lang="en-US" sz="1800" dirty="0"/>
          </a:p>
          <a:p>
            <a:pPr marL="685800" lvl="1" indent="-342900">
              <a:buFont typeface="+mj-lt"/>
              <a:buAutoNum type="arabicPeriod"/>
            </a:pPr>
            <a:r>
              <a:rPr lang="en-US" sz="1800" dirty="0"/>
              <a:t>Difficult to collect diverse labeled data </a:t>
            </a:r>
            <a:br>
              <a:rPr lang="en-US" sz="1800" dirty="0"/>
            </a:br>
            <a:endParaRPr lang="en-US" sz="1800" dirty="0"/>
          </a:p>
          <a:p>
            <a:pPr marL="685800" lvl="1" indent="-342900">
              <a:buFont typeface="+mj-lt"/>
              <a:buAutoNum type="arabicPeriod"/>
            </a:pPr>
            <a:r>
              <a:rPr lang="en-US" sz="1800" dirty="0"/>
              <a:t>Rote learning (token by token) — </a:t>
            </a:r>
          </a:p>
          <a:p>
            <a:pPr lvl="2"/>
            <a:r>
              <a:rPr lang="en-US" sz="1800" dirty="0"/>
              <a:t>limited creativity </a:t>
            </a:r>
            <a:br>
              <a:rPr lang="en-US" sz="1800" dirty="0"/>
            </a:br>
            <a:endParaRPr lang="en-US" sz="1800" dirty="0"/>
          </a:p>
          <a:p>
            <a:pPr marL="685800" lvl="1" indent="-342900">
              <a:buFont typeface="+mj-lt"/>
              <a:buAutoNum type="arabicPeriod"/>
            </a:pPr>
            <a:r>
              <a:rPr lang="en-US" sz="1800" dirty="0"/>
              <a:t>Agnostic to model’s knowledge — </a:t>
            </a:r>
          </a:p>
          <a:p>
            <a:pPr lvl="2"/>
            <a:r>
              <a:rPr lang="en-US" sz="1800" dirty="0"/>
              <a:t>may encourage hallucinations </a:t>
            </a:r>
          </a:p>
          <a:p>
            <a:pPr lvl="1"/>
            <a:endParaRPr lang="en-US" sz="1800" dirty="0"/>
          </a:p>
          <a:p>
            <a:endParaRPr lang="en-US" sz="1800" dirty="0"/>
          </a:p>
          <a:p>
            <a:pPr lvl="1"/>
            <a:endParaRPr lang="en-US" sz="1800" dirty="0"/>
          </a:p>
          <a:p>
            <a:endParaRPr lang="en-US" sz="1800" b="1" dirty="0"/>
          </a:p>
        </p:txBody>
      </p:sp>
      <p:sp>
        <p:nvSpPr>
          <p:cNvPr id="5" name="Rounded Rectangular Callout 4">
            <a:extLst>
              <a:ext uri="{FF2B5EF4-FFF2-40B4-BE49-F238E27FC236}">
                <a16:creationId xmlns:a16="http://schemas.microsoft.com/office/drawing/2014/main" id="{AAD3D126-4047-2B54-30E4-6DAAEE5F2671}"/>
              </a:ext>
            </a:extLst>
          </p:cNvPr>
          <p:cNvSpPr/>
          <p:nvPr/>
        </p:nvSpPr>
        <p:spPr>
          <a:xfrm>
            <a:off x="5236004" y="3897465"/>
            <a:ext cx="3800761" cy="892245"/>
          </a:xfrm>
          <a:prstGeom prst="wedgeRoundRectCallout">
            <a:avLst>
              <a:gd name="adj1" fmla="val -58163"/>
              <a:gd name="adj2" fmla="val -4323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model itself should be involved in the alignment loop. </a:t>
            </a:r>
          </a:p>
        </p:txBody>
      </p:sp>
      <p:sp>
        <p:nvSpPr>
          <p:cNvPr id="6" name="Rounded Rectangular Callout 5">
            <a:extLst>
              <a:ext uri="{FF2B5EF4-FFF2-40B4-BE49-F238E27FC236}">
                <a16:creationId xmlns:a16="http://schemas.microsoft.com/office/drawing/2014/main" id="{03A08DEB-04B5-AAE3-597F-3DFA6C12CBD7}"/>
              </a:ext>
            </a:extLst>
          </p:cNvPr>
          <p:cNvSpPr/>
          <p:nvPr/>
        </p:nvSpPr>
        <p:spPr>
          <a:xfrm>
            <a:off x="5236004" y="2247199"/>
            <a:ext cx="3873163" cy="1363253"/>
          </a:xfrm>
          <a:prstGeom prst="wedgeRoundRectCallout">
            <a:avLst>
              <a:gd name="adj1" fmla="val -56522"/>
              <a:gd name="adj2" fmla="val 67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Limited/sparse feedback—usually considered a curse, but now a blessing. </a:t>
            </a:r>
            <a:br>
              <a:rPr lang="en-US" sz="1600" dirty="0">
                <a:solidFill>
                  <a:schemeClr val="tx1"/>
                </a:solidFill>
              </a:rPr>
            </a:br>
            <a:br>
              <a:rPr lang="en-US" sz="1600" dirty="0">
                <a:solidFill>
                  <a:schemeClr val="tx1"/>
                </a:solidFill>
              </a:rPr>
            </a:br>
            <a:r>
              <a:rPr lang="en-US" sz="1600" dirty="0">
                <a:solidFill>
                  <a:schemeClr val="tx1"/>
                </a:solidFill>
              </a:rPr>
              <a:t>“don't give a man fish rather teach him how to fish by himself”</a:t>
            </a:r>
          </a:p>
        </p:txBody>
      </p:sp>
    </p:spTree>
    <p:extLst>
      <p:ext uri="{BB962C8B-B14F-4D97-AF65-F5344CB8AC3E}">
        <p14:creationId xmlns:p14="http://schemas.microsoft.com/office/powerpoint/2010/main" val="3936800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a:bodyPr>
          <a:lstStyle/>
          <a:p>
            <a:r>
              <a:rPr lang="en-US" dirty="0"/>
              <a:t>Reinforcement Learning: Intuition</a:t>
            </a:r>
          </a:p>
        </p:txBody>
      </p:sp>
      <p:sp>
        <p:nvSpPr>
          <p:cNvPr id="7" name="Text Placeholder 6">
            <a:extLst>
              <a:ext uri="{FF2B5EF4-FFF2-40B4-BE49-F238E27FC236}">
                <a16:creationId xmlns:a16="http://schemas.microsoft.com/office/drawing/2014/main" id="{C90CB571-8ADB-0F1F-39E8-3407779CDED4}"/>
              </a:ext>
            </a:extLst>
          </p:cNvPr>
          <p:cNvSpPr>
            <a:spLocks noGrp="1"/>
          </p:cNvSpPr>
          <p:nvPr>
            <p:ph type="body" sz="quarter" idx="16"/>
          </p:nvPr>
        </p:nvSpPr>
        <p:spPr/>
        <p:txBody>
          <a:bodyPr/>
          <a:lstStyle/>
          <a:p>
            <a:endParaRPr lang="en-US"/>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figure credit</a:t>
            </a:r>
            <a:r>
              <a:rPr lang="en-US" sz="1000" dirty="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4" y="1128411"/>
            <a:ext cx="4216266" cy="459757"/>
          </a:xfrm>
          <a:prstGeom prst="wedgeRoundRectCallout">
            <a:avLst>
              <a:gd name="adj1" fmla="val 46547"/>
              <a:gd name="adj2" fmla="val 7785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Action</a:t>
            </a:r>
            <a:r>
              <a:rPr lang="en-US" sz="1800" dirty="0">
                <a:solidFill>
                  <a:schemeClr val="tx1"/>
                </a:solidFill>
                <a:latin typeface="Corbel" panose="020B0503020204020204" pitchFamily="34" charset="0"/>
              </a:rPr>
              <a:t> here: generating responses/token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622758" y="4275220"/>
            <a:ext cx="3209542"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Reward</a:t>
            </a:r>
            <a:r>
              <a:rPr lang="en-US" sz="1800" dirty="0">
                <a:solidFill>
                  <a:schemeClr val="tx1"/>
                </a:solidFill>
                <a:latin typeface="Corbel" panose="020B0503020204020204" pitchFamily="34" charset="0"/>
              </a:rPr>
              <a:t> here: whether humans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liked the generation (sequence of actions=tokens)</a:t>
            </a:r>
          </a:p>
        </p:txBody>
      </p:sp>
    </p:spTree>
    <p:extLst>
      <p:ext uri="{BB962C8B-B14F-4D97-AF65-F5344CB8AC3E}">
        <p14:creationId xmlns:p14="http://schemas.microsoft.com/office/powerpoint/2010/main" val="2373943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25"/>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2156" name="Google Shape;2156;p125"/>
          <p:cNvPicPr preferRelativeResize="0"/>
          <p:nvPr/>
        </p:nvPicPr>
        <p:blipFill>
          <a:blip r:embed="rId4">
            <a:alphaModFix/>
          </a:blip>
          <a:stretch>
            <a:fillRect/>
          </a:stretch>
        </p:blipFill>
        <p:spPr>
          <a:xfrm>
            <a:off x="753449" y="1497863"/>
            <a:ext cx="3941966" cy="2903634"/>
          </a:xfrm>
          <a:prstGeom prst="rect">
            <a:avLst/>
          </a:prstGeom>
          <a:noFill/>
          <a:ln>
            <a:noFill/>
          </a:ln>
        </p:spPr>
      </p:pic>
      <p:sp>
        <p:nvSpPr>
          <p:cNvPr id="2158" name="Google Shape;2158;p125"/>
          <p:cNvSpPr txBox="1">
            <a:spLocks noGrp="1"/>
          </p:cNvSpPr>
          <p:nvPr>
            <p:ph type="title"/>
          </p:nvPr>
        </p:nvSpPr>
        <p:spPr>
          <a:prstGeom prst="rect">
            <a:avLst/>
          </a:prstGeom>
        </p:spPr>
        <p:txBody>
          <a:bodyPr spcFirstLastPara="1" wrap="square" lIns="91425" tIns="91425" rIns="91425" bIns="91425" anchor="t" anchorCtr="0">
            <a:normAutofit/>
          </a:bodyPr>
          <a:lstStyle/>
          <a:p>
            <a:pPr>
              <a:buSzPts val="990"/>
            </a:pPr>
            <a:r>
              <a:rPr lang="en-US" dirty="0"/>
              <a:t>Intuition</a:t>
            </a:r>
            <a:endParaRPr dirty="0"/>
          </a:p>
        </p:txBody>
      </p:sp>
      <p:sp>
        <p:nvSpPr>
          <p:cNvPr id="2157" name="Google Shape;2157;p125"/>
          <p:cNvSpPr txBox="1">
            <a:spLocks noGrp="1"/>
          </p:cNvSpPr>
          <p:nvPr>
            <p:ph type="body" sz="quarter" idx="16"/>
          </p:nvPr>
        </p:nvSpPr>
        <p:spPr>
          <a:xfrm>
            <a:off x="533919" y="990054"/>
            <a:ext cx="8085415" cy="3077573"/>
          </a:xfrm>
          <a:prstGeom prst="rect">
            <a:avLst/>
          </a:prstGeom>
        </p:spPr>
        <p:txBody>
          <a:bodyPr spcFirstLastPara="1" wrap="square" lIns="91425" tIns="91425" rIns="91425" bIns="91425" anchor="t" anchorCtr="0">
            <a:noAutofit/>
          </a:bodyPr>
          <a:lstStyle/>
          <a:p>
            <a:pPr marL="0" indent="0">
              <a:lnSpc>
                <a:spcPct val="105000"/>
              </a:lnSpc>
              <a:buSzPts val="2300"/>
              <a:buNone/>
            </a:pPr>
            <a:r>
              <a:rPr lang="en-US" dirty="0">
                <a:sym typeface="Helvetica Neue Light"/>
              </a:rPr>
              <a:t>T</a:t>
            </a:r>
            <a:r>
              <a:rPr lang="ru" dirty="0">
                <a:sym typeface="Helvetica Neue Light"/>
              </a:rPr>
              <a:t>ask: choose the better </a:t>
            </a:r>
            <a:r>
              <a:rPr lang="ru" dirty="0">
                <a:sym typeface="Helvetica Neue"/>
              </a:rPr>
              <a:t>next message</a:t>
            </a:r>
            <a:r>
              <a:rPr lang="ru" dirty="0">
                <a:sym typeface="Helvetica Neue Light"/>
              </a:rPr>
              <a:t> in a conversation</a:t>
            </a:r>
            <a:endParaRPr dirty="0">
              <a:solidFill>
                <a:srgbClr val="0097A7"/>
              </a:solidFill>
              <a:sym typeface="Helvetica Neue Light"/>
            </a:endParaRPr>
          </a:p>
          <a:p>
            <a:pPr marL="0" indent="0">
              <a:lnSpc>
                <a:spcPct val="105000"/>
              </a:lnSpc>
              <a:spcBef>
                <a:spcPts val="1200"/>
              </a:spcBef>
              <a:spcAft>
                <a:spcPts val="1200"/>
              </a:spcAft>
              <a:buSzPts val="2300"/>
              <a:buNone/>
            </a:pPr>
            <a:endParaRPr dirty="0">
              <a:sym typeface="Helvetica Neue Light"/>
            </a:endParaRPr>
          </a:p>
        </p:txBody>
      </p:sp>
      <p:pic>
        <p:nvPicPr>
          <p:cNvPr id="2" name="Picture 2" descr="Introduction to Reinforcement Learning for Beginners">
            <a:extLst>
              <a:ext uri="{FF2B5EF4-FFF2-40B4-BE49-F238E27FC236}">
                <a16:creationId xmlns:a16="http://schemas.microsoft.com/office/drawing/2014/main" id="{7058106D-9A2A-EA77-2A0D-1A4D360F5D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7" name="Google Shape;2167;p126"/>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164" name="Google Shape;2164;p126"/>
          <p:cNvSpPr txBox="1">
            <a:spLocks noGrp="1"/>
          </p:cNvSpPr>
          <p:nvPr>
            <p:ph type="body" sz="quarter" idx="16"/>
          </p:nvPr>
        </p:nvSpPr>
        <p:spPr>
          <a:xfrm>
            <a:off x="577462" y="981340"/>
            <a:ext cx="8085415" cy="3077573"/>
          </a:xfrm>
          <a:prstGeom prst="rect">
            <a:avLst/>
          </a:prstGeom>
        </p:spPr>
        <p:txBody>
          <a:bodyPr spcFirstLastPara="1" wrap="square" lIns="91425" tIns="91425" rIns="91425" bIns="91425" anchor="t" anchorCtr="0">
            <a:noAutofit/>
          </a:bodyPr>
          <a:lstStyle/>
          <a:p>
            <a:pPr marL="0" indent="0">
              <a:lnSpc>
                <a:spcPct val="105000"/>
              </a:lnSpc>
              <a:spcAft>
                <a:spcPts val="1200"/>
              </a:spcAft>
              <a:buSzPts val="2300"/>
              <a:buNone/>
            </a:pPr>
            <a:r>
              <a:rPr lang="en-US" dirty="0">
                <a:solidFill>
                  <a:srgbClr val="0097A7"/>
                </a:solidFill>
                <a:sym typeface="Helvetica Neue"/>
              </a:rPr>
              <a:t>S</a:t>
            </a:r>
            <a:r>
              <a:rPr lang="ru" dirty="0">
                <a:solidFill>
                  <a:srgbClr val="0097A7"/>
                </a:solidFill>
                <a:sym typeface="Helvetica Neue"/>
              </a:rPr>
              <a:t>coring interface</a:t>
            </a:r>
            <a:r>
              <a:rPr lang="ru" dirty="0">
                <a:sym typeface="Helvetica Neue Light"/>
              </a:rPr>
              <a:t>: Likert scale or rankings</a:t>
            </a:r>
            <a:endParaRPr dirty="0">
              <a:sym typeface="Helvetica Neue Light"/>
            </a:endParaRPr>
          </a:p>
        </p:txBody>
      </p:sp>
      <p:pic>
        <p:nvPicPr>
          <p:cNvPr id="2165" name="Google Shape;2165;p126"/>
          <p:cNvPicPr preferRelativeResize="0"/>
          <p:nvPr/>
        </p:nvPicPr>
        <p:blipFill>
          <a:blip r:embed="rId3">
            <a:alphaModFix/>
          </a:blip>
          <a:stretch>
            <a:fillRect/>
          </a:stretch>
        </p:blipFill>
        <p:spPr>
          <a:xfrm>
            <a:off x="753449" y="1497863"/>
            <a:ext cx="3941966" cy="2903634"/>
          </a:xfrm>
          <a:prstGeom prst="rect">
            <a:avLst/>
          </a:prstGeom>
          <a:noFill/>
          <a:ln>
            <a:noFill/>
          </a:ln>
        </p:spPr>
      </p:pic>
      <p:pic>
        <p:nvPicPr>
          <p:cNvPr id="2166" name="Google Shape;2166;p126"/>
          <p:cNvPicPr preferRelativeResize="0"/>
          <p:nvPr/>
        </p:nvPicPr>
        <p:blipFill>
          <a:blip r:embed="rId4">
            <a:alphaModFix/>
          </a:blip>
          <a:stretch>
            <a:fillRect/>
          </a:stretch>
        </p:blipFill>
        <p:spPr>
          <a:xfrm>
            <a:off x="4947448" y="2628776"/>
            <a:ext cx="3877046" cy="760900"/>
          </a:xfrm>
          <a:prstGeom prst="rect">
            <a:avLst/>
          </a:prstGeom>
          <a:noFill/>
          <a:ln>
            <a:noFill/>
          </a:ln>
        </p:spPr>
      </p:pic>
      <p:pic>
        <p:nvPicPr>
          <p:cNvPr id="3" name="Picture 2" descr="Introduction to Reinforcement Learning for Beginners">
            <a:extLst>
              <a:ext uri="{FF2B5EF4-FFF2-40B4-BE49-F238E27FC236}">
                <a16:creationId xmlns:a16="http://schemas.microsoft.com/office/drawing/2014/main" id="{02D80A12-9A4B-CB0D-0F6F-34AA33FC2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127"/>
          <p:cNvPicPr preferRelativeResize="0"/>
          <p:nvPr/>
        </p:nvPicPr>
        <p:blipFill rotWithShape="1">
          <a:blip r:embed="rId3">
            <a:alphaModFix/>
          </a:blip>
          <a:srcRect l="24248" b="55535"/>
          <a:stretch/>
        </p:blipFill>
        <p:spPr>
          <a:xfrm>
            <a:off x="3930015" y="0"/>
            <a:ext cx="5213684" cy="2287025"/>
          </a:xfrm>
          <a:prstGeom prst="rect">
            <a:avLst/>
          </a:prstGeom>
          <a:noFill/>
          <a:ln>
            <a:noFill/>
          </a:ln>
        </p:spPr>
      </p:pic>
      <p:sp>
        <p:nvSpPr>
          <p:cNvPr id="2174" name="Google Shape;2174;p127"/>
          <p:cNvSpPr txBox="1"/>
          <p:nvPr/>
        </p:nvSpPr>
        <p:spPr>
          <a:xfrm>
            <a:off x="1995767" y="2968475"/>
            <a:ext cx="5152500" cy="398220"/>
          </a:xfrm>
          <a:prstGeom prst="rect">
            <a:avLst/>
          </a:prstGeom>
          <a:noFill/>
          <a:ln>
            <a:noFill/>
          </a:ln>
        </p:spPr>
        <p:txBody>
          <a:bodyPr spcFirstLastPara="1" wrap="square" lIns="91425" tIns="91425" rIns="91425" bIns="91425" anchor="t" anchorCtr="0">
            <a:spAutoFit/>
          </a:bodyPr>
          <a:lstStyle/>
          <a:p>
            <a:r>
              <a:rPr lang="ru" sz="1388"/>
              <a:t>human has conversation with the LLM</a:t>
            </a:r>
            <a:endParaRPr sz="1388"/>
          </a:p>
        </p:txBody>
      </p:sp>
      <p:cxnSp>
        <p:nvCxnSpPr>
          <p:cNvPr id="2175" name="Google Shape;2175;p127"/>
          <p:cNvCxnSpPr>
            <a:stCxn id="2174" idx="0"/>
          </p:cNvCxnSpPr>
          <p:nvPr/>
        </p:nvCxnSpPr>
        <p:spPr>
          <a:xfrm flipV="1">
            <a:off x="4572017" y="2510937"/>
            <a:ext cx="198000" cy="457538"/>
          </a:xfrm>
          <a:prstGeom prst="straightConnector1">
            <a:avLst/>
          </a:prstGeom>
          <a:noFill/>
          <a:ln w="28575" cap="flat" cmpd="sng">
            <a:solidFill>
              <a:schemeClr val="dk2"/>
            </a:solidFill>
            <a:prstDash val="solid"/>
            <a:round/>
            <a:headEnd type="none" w="med" len="med"/>
            <a:tailEnd type="triangle" w="med" len="med"/>
          </a:ln>
        </p:spPr>
      </p:cxnSp>
      <p:sp>
        <p:nvSpPr>
          <p:cNvPr id="2176" name="Google Shape;2176;p127"/>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 name="Text Placeholder 1">
            <a:extLst>
              <a:ext uri="{FF2B5EF4-FFF2-40B4-BE49-F238E27FC236}">
                <a16:creationId xmlns:a16="http://schemas.microsoft.com/office/drawing/2014/main" id="{B01AF835-706F-F9B9-9071-0114F05FEC4E}"/>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B259C063-DE37-0925-D9FA-77B103154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183" name="Google Shape;2183;p128"/>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84" name="Google Shape;2184;p128"/>
          <p:cNvSpPr txBox="1"/>
          <p:nvPr/>
        </p:nvSpPr>
        <p:spPr>
          <a:xfrm>
            <a:off x="894314" y="2334333"/>
            <a:ext cx="2634413" cy="611804"/>
          </a:xfrm>
          <a:prstGeom prst="rect">
            <a:avLst/>
          </a:prstGeom>
          <a:noFill/>
          <a:ln>
            <a:noFill/>
          </a:ln>
        </p:spPr>
        <p:txBody>
          <a:bodyPr spcFirstLastPara="1" wrap="square" lIns="91425" tIns="91425" rIns="91425" bIns="91425" anchor="t" anchorCtr="0">
            <a:spAutoFit/>
          </a:bodyPr>
          <a:lstStyle/>
          <a:p>
            <a:r>
              <a:rPr lang="ru" sz="1388"/>
              <a:t>LLM provides two options for next responses</a:t>
            </a:r>
            <a:endParaRPr sz="1388"/>
          </a:p>
        </p:txBody>
      </p:sp>
      <p:cxnSp>
        <p:nvCxnSpPr>
          <p:cNvPr id="2185" name="Google Shape;2185;p128"/>
          <p:cNvCxnSpPr/>
          <p:nvPr/>
        </p:nvCxnSpPr>
        <p:spPr>
          <a:xfrm>
            <a:off x="2669897" y="2884475"/>
            <a:ext cx="1176188" cy="700200"/>
          </a:xfrm>
          <a:prstGeom prst="straightConnector1">
            <a:avLst/>
          </a:prstGeom>
          <a:noFill/>
          <a:ln w="28575" cap="flat" cmpd="sng">
            <a:solidFill>
              <a:schemeClr val="dk2"/>
            </a:solidFill>
            <a:prstDash val="solid"/>
            <a:round/>
            <a:headEnd type="none" w="med" len="med"/>
            <a:tailEnd type="triangle" w="med" len="med"/>
          </a:ln>
        </p:spPr>
      </p:cxnSp>
      <p:sp>
        <p:nvSpPr>
          <p:cNvPr id="2186" name="Google Shape;2186;p128"/>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 name="Text Placeholder 1">
            <a:extLst>
              <a:ext uri="{FF2B5EF4-FFF2-40B4-BE49-F238E27FC236}">
                <a16:creationId xmlns:a16="http://schemas.microsoft.com/office/drawing/2014/main" id="{8CA32AC4-58C3-77A0-69E0-D3821EA2E566}"/>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635D019B-DADD-569B-EF15-65CFF92C2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pic>
        <p:nvPicPr>
          <p:cNvPr id="2193" name="Google Shape;2193;p129"/>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94" name="Google Shape;2194;p129"/>
          <p:cNvSpPr txBox="1"/>
          <p:nvPr/>
        </p:nvSpPr>
        <p:spPr>
          <a:xfrm>
            <a:off x="771237" y="3307614"/>
            <a:ext cx="2634413" cy="398220"/>
          </a:xfrm>
          <a:prstGeom prst="rect">
            <a:avLst/>
          </a:prstGeom>
          <a:noFill/>
          <a:ln>
            <a:noFill/>
          </a:ln>
        </p:spPr>
        <p:txBody>
          <a:bodyPr spcFirstLastPara="1" wrap="square" lIns="91425" tIns="91425" rIns="91425" bIns="91425" anchor="t" anchorCtr="0">
            <a:spAutoFit/>
          </a:bodyPr>
          <a:lstStyle/>
          <a:p>
            <a:r>
              <a:rPr lang="ru" sz="1388" dirty="0"/>
              <a:t>human rates better response</a:t>
            </a:r>
            <a:endParaRPr sz="1388" dirty="0"/>
          </a:p>
        </p:txBody>
      </p:sp>
      <p:cxnSp>
        <p:nvCxnSpPr>
          <p:cNvPr id="2195" name="Google Shape;2195;p129"/>
          <p:cNvCxnSpPr>
            <a:cxnSpLocks/>
          </p:cNvCxnSpPr>
          <p:nvPr/>
        </p:nvCxnSpPr>
        <p:spPr>
          <a:xfrm>
            <a:off x="3239589" y="3605349"/>
            <a:ext cx="1941246" cy="968739"/>
          </a:xfrm>
          <a:prstGeom prst="straightConnector1">
            <a:avLst/>
          </a:prstGeom>
          <a:noFill/>
          <a:ln w="28575" cap="flat" cmpd="sng">
            <a:solidFill>
              <a:schemeClr val="dk2"/>
            </a:solidFill>
            <a:prstDash val="solid"/>
            <a:round/>
            <a:headEnd type="none" w="med" len="med"/>
            <a:tailEnd type="triangle" w="med" len="med"/>
          </a:ln>
        </p:spPr>
      </p:cxnSp>
      <p:sp>
        <p:nvSpPr>
          <p:cNvPr id="2196" name="Google Shape;2196;p129"/>
          <p:cNvSpPr txBox="1"/>
          <p:nvPr/>
        </p:nvSpPr>
        <p:spPr>
          <a:xfrm>
            <a:off x="5414242" y="4453225"/>
            <a:ext cx="2165513" cy="611804"/>
          </a:xfrm>
          <a:prstGeom prst="rect">
            <a:avLst/>
          </a:prstGeom>
          <a:noFill/>
          <a:ln w="76200" cap="flat" cmpd="sng">
            <a:solidFill>
              <a:srgbClr val="0097A7"/>
            </a:solidFill>
            <a:prstDash val="solid"/>
            <a:round/>
            <a:headEnd type="none" w="sm" len="sm"/>
            <a:tailEnd type="none" w="sm" len="sm"/>
          </a:ln>
        </p:spPr>
        <p:txBody>
          <a:bodyPr spcFirstLastPara="1" wrap="square" lIns="91425" tIns="91425" rIns="91425" bIns="91425" anchor="t" anchorCtr="0">
            <a:spAutoFit/>
          </a:bodyPr>
          <a:lstStyle/>
          <a:p>
            <a:endParaRPr sz="1388"/>
          </a:p>
          <a:p>
            <a:endParaRPr sz="1388"/>
          </a:p>
        </p:txBody>
      </p:sp>
      <p:sp>
        <p:nvSpPr>
          <p:cNvPr id="2197" name="Google Shape;2197;p129"/>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 name="Text Placeholder 1">
            <a:extLst>
              <a:ext uri="{FF2B5EF4-FFF2-40B4-BE49-F238E27FC236}">
                <a16:creationId xmlns:a16="http://schemas.microsoft.com/office/drawing/2014/main" id="{B9C1B6C4-8764-6FAB-D9F8-DA798028782D}"/>
              </a:ext>
            </a:extLst>
          </p:cNvPr>
          <p:cNvSpPr>
            <a:spLocks noGrp="1"/>
          </p:cNvSpPr>
          <p:nvPr>
            <p:ph type="body" sz="quarter" idx="16"/>
          </p:nvPr>
        </p:nvSpPr>
        <p:spPr/>
        <p:txBody>
          <a:bodyPr/>
          <a:lstStyle/>
          <a:p>
            <a:endParaRPr lang="en-US" dirty="0"/>
          </a:p>
        </p:txBody>
      </p:sp>
      <p:pic>
        <p:nvPicPr>
          <p:cNvPr id="7" name="Picture 2" descr="Introduction to Reinforcement Learning for Beginners">
            <a:extLst>
              <a:ext uri="{FF2B5EF4-FFF2-40B4-BE49-F238E27FC236}">
                <a16:creationId xmlns:a16="http://schemas.microsoft.com/office/drawing/2014/main" id="{7221A3D6-E621-ABB8-C6F2-A726B0228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203"/>
        <p:cNvGrpSpPr/>
        <p:nvPr/>
      </p:nvGrpSpPr>
      <p:grpSpPr>
        <a:xfrm>
          <a:off x="0" y="0"/>
          <a:ext cx="0" cy="0"/>
          <a:chOff x="0" y="0"/>
          <a:chExt cx="0" cy="0"/>
        </a:xfrm>
      </p:grpSpPr>
      <p:pic>
        <p:nvPicPr>
          <p:cNvPr id="2204" name="Google Shape;2204;p130"/>
          <p:cNvPicPr preferRelativeResize="0"/>
          <p:nvPr/>
        </p:nvPicPr>
        <p:blipFill>
          <a:blip r:embed="rId3">
            <a:alphaModFix/>
          </a:blip>
          <a:stretch>
            <a:fillRect/>
          </a:stretch>
        </p:blipFill>
        <p:spPr>
          <a:xfrm>
            <a:off x="2261058" y="0"/>
            <a:ext cx="6882638" cy="5143163"/>
          </a:xfrm>
          <a:prstGeom prst="rect">
            <a:avLst/>
          </a:prstGeom>
          <a:noFill/>
          <a:ln>
            <a:noFill/>
          </a:ln>
        </p:spPr>
      </p:pic>
      <p:sp>
        <p:nvSpPr>
          <p:cNvPr id="2205" name="Google Shape;2205;p130"/>
          <p:cNvSpPr txBox="1"/>
          <p:nvPr/>
        </p:nvSpPr>
        <p:spPr>
          <a:xfrm>
            <a:off x="184936" y="3043758"/>
            <a:ext cx="2634413" cy="611804"/>
          </a:xfrm>
          <a:prstGeom prst="rect">
            <a:avLst/>
          </a:prstGeom>
          <a:noFill/>
          <a:ln>
            <a:noFill/>
          </a:ln>
        </p:spPr>
        <p:txBody>
          <a:bodyPr spcFirstLastPara="1" wrap="square" lIns="91425" tIns="91425" rIns="91425" bIns="91425" anchor="t" anchorCtr="0">
            <a:spAutoFit/>
          </a:bodyPr>
          <a:lstStyle/>
          <a:p>
            <a:r>
              <a:rPr lang="ru" sz="1388" dirty="0"/>
              <a:t>option to add additional metadata</a:t>
            </a:r>
            <a:endParaRPr sz="1388" dirty="0"/>
          </a:p>
        </p:txBody>
      </p:sp>
      <p:sp>
        <p:nvSpPr>
          <p:cNvPr id="2206" name="Google Shape;2206;p130"/>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 name="Text Placeholder 1">
            <a:extLst>
              <a:ext uri="{FF2B5EF4-FFF2-40B4-BE49-F238E27FC236}">
                <a16:creationId xmlns:a16="http://schemas.microsoft.com/office/drawing/2014/main" id="{62DA4B56-25DF-09EA-C1A2-C3CE4EA531BD}"/>
              </a:ext>
            </a:extLst>
          </p:cNvPr>
          <p:cNvSpPr>
            <a:spLocks noGrp="1"/>
          </p:cNvSpPr>
          <p:nvPr>
            <p:ph type="body" sz="quarter" idx="16"/>
          </p:nvPr>
        </p:nvSpPr>
        <p:spPr/>
        <p:txBody>
          <a:bodyPr/>
          <a:lstStyle/>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a:xfrm>
            <a:off x="533919" y="107119"/>
            <a:ext cx="8749418" cy="857542"/>
          </a:xfrm>
        </p:spPr>
        <p:txBody>
          <a:bodyPr>
            <a:normAutofit/>
          </a:bodyPr>
          <a:lstStyle/>
          <a:p>
            <a:r>
              <a:rPr lang="en-US" dirty="0"/>
              <a:t>Reinforcement Learning: Abridged History</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type="body" sz="quarter" idx="16"/>
          </p:nvPr>
        </p:nvSpPr>
        <p:spPr/>
        <p:txBody>
          <a:bodyPr>
            <a:normAutofit/>
          </a:bodyPr>
          <a:lstStyle/>
          <a:p>
            <a:r>
              <a:rPr lang="en-US" spc="-4" dirty="0"/>
              <a:t>The</a:t>
            </a:r>
            <a:r>
              <a:rPr lang="en-US" dirty="0"/>
              <a:t> </a:t>
            </a:r>
            <a:r>
              <a:rPr lang="en-US" spc="-4" dirty="0"/>
              <a:t>field of</a:t>
            </a:r>
            <a:r>
              <a:rPr lang="en-US" spc="4" dirty="0"/>
              <a:t> </a:t>
            </a:r>
            <a:r>
              <a:rPr lang="en-US" spc="-4" dirty="0"/>
              <a:t>reinforcement</a:t>
            </a:r>
            <a:r>
              <a:rPr lang="en-US" spc="-8" dirty="0"/>
              <a:t> </a:t>
            </a:r>
            <a:r>
              <a:rPr lang="en-US" spc="-4" dirty="0"/>
              <a:t>learning </a:t>
            </a:r>
            <a:r>
              <a:rPr lang="en-US" dirty="0"/>
              <a:t>(RL)</a:t>
            </a:r>
            <a:r>
              <a:rPr lang="en-US" spc="-4" dirty="0"/>
              <a:t> has studied </a:t>
            </a:r>
            <a:r>
              <a:rPr lang="en-US" dirty="0"/>
              <a:t>these </a:t>
            </a:r>
            <a:r>
              <a:rPr lang="en-US" spc="-398" dirty="0"/>
              <a:t> </a:t>
            </a:r>
            <a:r>
              <a:rPr lang="en-US" spc="-4" dirty="0"/>
              <a:t>(and</a:t>
            </a:r>
            <a:r>
              <a:rPr lang="en-US" spc="-19" dirty="0"/>
              <a:t> </a:t>
            </a:r>
            <a:r>
              <a:rPr lang="en-US" dirty="0"/>
              <a:t>related)</a:t>
            </a:r>
            <a:r>
              <a:rPr lang="en-US" spc="-11" dirty="0"/>
              <a:t> </a:t>
            </a:r>
            <a:r>
              <a:rPr lang="en-US" spc="-4" dirty="0"/>
              <a:t>problems</a:t>
            </a:r>
            <a:r>
              <a:rPr lang="en-US" spc="-8" dirty="0"/>
              <a:t> </a:t>
            </a:r>
            <a:r>
              <a:rPr lang="en-US" spc="-4" dirty="0"/>
              <a:t>for </a:t>
            </a:r>
            <a:r>
              <a:rPr lang="en-US" dirty="0"/>
              <a:t>many</a:t>
            </a:r>
            <a:r>
              <a:rPr lang="en-US" spc="-8" dirty="0"/>
              <a:t> </a:t>
            </a:r>
            <a:r>
              <a:rPr lang="en-US" dirty="0"/>
              <a:t>years</a:t>
            </a:r>
            <a:r>
              <a:rPr lang="en-US" spc="-15" dirty="0"/>
              <a:t> </a:t>
            </a:r>
            <a:r>
              <a:rPr lang="en-US" spc="-4" dirty="0"/>
              <a:t>now [</a:t>
            </a:r>
            <a:r>
              <a:rPr lang="en-US" u="heavy" spc="-4" dirty="0">
                <a:solidFill>
                  <a:srgbClr val="007B92"/>
                </a:solidFill>
                <a:uFill>
                  <a:solidFill>
                    <a:srgbClr val="007B92"/>
                  </a:solidFill>
                </a:uFill>
                <a:hlinkClick r:id="rId2"/>
              </a:rPr>
              <a:t>Williams,</a:t>
            </a:r>
            <a:r>
              <a:rPr lang="en-US" u="heavy" spc="-11" dirty="0">
                <a:solidFill>
                  <a:srgbClr val="007B92"/>
                </a:solidFill>
                <a:uFill>
                  <a:solidFill>
                    <a:srgbClr val="007B92"/>
                  </a:solidFill>
                </a:uFill>
                <a:hlinkClick r:id="rId2"/>
              </a:rPr>
              <a:t> </a:t>
            </a:r>
            <a:r>
              <a:rPr lang="en-US" u="heavy" spc="-4" dirty="0">
                <a:solidFill>
                  <a:srgbClr val="007B92"/>
                </a:solidFill>
                <a:uFill>
                  <a:solidFill>
                    <a:srgbClr val="007B92"/>
                  </a:solidFill>
                </a:uFill>
                <a:hlinkClick r:id="rId2"/>
              </a:rPr>
              <a:t>1992</a:t>
            </a:r>
            <a:r>
              <a:rPr lang="en-US" u="heavy" spc="-4" dirty="0">
                <a:solidFill>
                  <a:srgbClr val="007B92"/>
                </a:solidFill>
                <a:uFill>
                  <a:solidFill>
                    <a:srgbClr val="007B92"/>
                  </a:solidFill>
                </a:uFill>
              </a:rPr>
              <a:t>;</a:t>
            </a:r>
            <a:r>
              <a:rPr lang="en-US" spc="-19" dirty="0">
                <a:solidFill>
                  <a:srgbClr val="007B92"/>
                </a:solidFill>
              </a:rPr>
              <a:t> </a:t>
            </a:r>
            <a:r>
              <a:rPr lang="en-US" u="heavy" spc="-4" dirty="0">
                <a:solidFill>
                  <a:srgbClr val="007B92"/>
                </a:solidFill>
                <a:uFill>
                  <a:solidFill>
                    <a:srgbClr val="007B92"/>
                  </a:solidFill>
                </a:uFill>
                <a:hlinkClick r:id="rId3"/>
              </a:rPr>
              <a:t>Sutton </a:t>
            </a:r>
            <a:r>
              <a:rPr lang="en-US" u="heavy" dirty="0">
                <a:solidFill>
                  <a:srgbClr val="007B92"/>
                </a:solidFill>
                <a:uFill>
                  <a:solidFill>
                    <a:srgbClr val="007B92"/>
                  </a:solidFill>
                </a:uFill>
                <a:hlinkClick r:id="rId3"/>
              </a:rPr>
              <a:t>and </a:t>
            </a:r>
            <a:r>
              <a:rPr lang="en-US" u="heavy" spc="-4" dirty="0" err="1">
                <a:solidFill>
                  <a:srgbClr val="007B92"/>
                </a:solidFill>
                <a:uFill>
                  <a:solidFill>
                    <a:srgbClr val="007B92"/>
                  </a:solidFill>
                </a:uFill>
                <a:hlinkClick r:id="rId3"/>
              </a:rPr>
              <a:t>Barto</a:t>
            </a:r>
            <a:r>
              <a:rPr lang="en-US" u="heavy" spc="-4" dirty="0">
                <a:solidFill>
                  <a:srgbClr val="007B92"/>
                </a:solidFill>
                <a:uFill>
                  <a:solidFill>
                    <a:srgbClr val="007B92"/>
                  </a:solidFill>
                </a:uFill>
                <a:hlinkClick r:id="rId3"/>
              </a:rPr>
              <a:t>,</a:t>
            </a:r>
            <a:r>
              <a:rPr lang="en-US" u="heavy" spc="-23" dirty="0">
                <a:solidFill>
                  <a:srgbClr val="007B92"/>
                </a:solidFill>
                <a:uFill>
                  <a:solidFill>
                    <a:srgbClr val="007B92"/>
                  </a:solidFill>
                </a:uFill>
                <a:hlinkClick r:id="rId3"/>
              </a:rPr>
              <a:t> </a:t>
            </a:r>
            <a:r>
              <a:rPr lang="en-US" u="heavy" spc="-4" dirty="0">
                <a:solidFill>
                  <a:srgbClr val="007B92"/>
                </a:solidFill>
                <a:uFill>
                  <a:solidFill>
                    <a:srgbClr val="007B92"/>
                  </a:solidFill>
                </a:uFill>
                <a:hlinkClick r:id="rId3"/>
              </a:rPr>
              <a:t>1998</a:t>
            </a:r>
            <a:r>
              <a:rPr lang="en-US" spc="-4" dirty="0"/>
              <a:t>] </a:t>
            </a:r>
            <a:br>
              <a:rPr lang="en-US" spc="-4" dirty="0"/>
            </a:br>
            <a:endParaRPr lang="en-US" spc="-4" dirty="0"/>
          </a:p>
          <a:p>
            <a:r>
              <a:rPr lang="en-US" spc="-4" dirty="0"/>
              <a:t>Circa 2013: resurgence of </a:t>
            </a:r>
            <a:r>
              <a:rPr lang="en-US" dirty="0"/>
              <a:t>interest in RL applied to </a:t>
            </a:r>
            <a:r>
              <a:rPr lang="en-US" spc="-401" dirty="0"/>
              <a:t> </a:t>
            </a:r>
            <a:br>
              <a:rPr lang="en-US" spc="-401" dirty="0"/>
            </a:br>
            <a:r>
              <a:rPr lang="en-US" spc="-4" dirty="0"/>
              <a:t>deep</a:t>
            </a:r>
            <a:r>
              <a:rPr lang="en-US" spc="-8" dirty="0"/>
              <a:t> </a:t>
            </a:r>
            <a:r>
              <a:rPr lang="en-US" spc="-4" dirty="0"/>
              <a:t>learning,</a:t>
            </a:r>
            <a:r>
              <a:rPr lang="en-US" spc="-15" dirty="0"/>
              <a:t> </a:t>
            </a:r>
            <a:r>
              <a:rPr lang="en-US" dirty="0"/>
              <a:t>game-playing</a:t>
            </a:r>
            <a:r>
              <a:rPr lang="en-US" spc="-15" dirty="0"/>
              <a:t> </a:t>
            </a:r>
            <a:r>
              <a:rPr lang="en-US" spc="-4" dirty="0"/>
              <a:t>[</a:t>
            </a:r>
            <a:r>
              <a:rPr lang="en-US" u="heavy" spc="-4" dirty="0" err="1">
                <a:solidFill>
                  <a:srgbClr val="007B92"/>
                </a:solidFill>
                <a:uFill>
                  <a:solidFill>
                    <a:srgbClr val="007B92"/>
                  </a:solidFill>
                </a:uFill>
                <a:hlinkClick r:id="rId4"/>
              </a:rPr>
              <a:t>Mnih</a:t>
            </a:r>
            <a:r>
              <a:rPr lang="en-US" u="heavy" spc="-4" dirty="0">
                <a:solidFill>
                  <a:srgbClr val="007B92"/>
                </a:solidFill>
                <a:uFill>
                  <a:solidFill>
                    <a:srgbClr val="007B92"/>
                  </a:solidFill>
                </a:uFill>
                <a:hlinkClick r:id="rId4"/>
              </a:rPr>
              <a:t> </a:t>
            </a:r>
            <a:r>
              <a:rPr lang="en-US" u="heavy" dirty="0">
                <a:solidFill>
                  <a:srgbClr val="007B92"/>
                </a:solidFill>
                <a:uFill>
                  <a:solidFill>
                    <a:srgbClr val="007B92"/>
                  </a:solidFill>
                </a:uFill>
                <a:hlinkClick r:id="rId4"/>
              </a:rPr>
              <a:t>et</a:t>
            </a:r>
            <a:r>
              <a:rPr lang="en-US" u="heavy" spc="-4" dirty="0">
                <a:solidFill>
                  <a:srgbClr val="007B92"/>
                </a:solidFill>
                <a:uFill>
                  <a:solidFill>
                    <a:srgbClr val="007B92"/>
                  </a:solidFill>
                </a:uFill>
                <a:hlinkClick r:id="rId4"/>
              </a:rPr>
              <a:t> </a:t>
            </a:r>
            <a:r>
              <a:rPr lang="en-US" u="heavy" dirty="0">
                <a:solidFill>
                  <a:srgbClr val="007B92"/>
                </a:solidFill>
                <a:uFill>
                  <a:solidFill>
                    <a:srgbClr val="007B92"/>
                  </a:solidFill>
                </a:uFill>
                <a:hlinkClick r:id="rId4"/>
              </a:rPr>
              <a:t>al.,</a:t>
            </a:r>
            <a:r>
              <a:rPr lang="en-US" u="heavy" spc="-11" dirty="0">
                <a:solidFill>
                  <a:srgbClr val="007B92"/>
                </a:solidFill>
                <a:uFill>
                  <a:solidFill>
                    <a:srgbClr val="007B92"/>
                  </a:solidFill>
                </a:uFill>
                <a:hlinkClick r:id="rId4"/>
              </a:rPr>
              <a:t> </a:t>
            </a:r>
            <a:r>
              <a:rPr lang="en-US" u="heavy" spc="-4" dirty="0">
                <a:solidFill>
                  <a:srgbClr val="007B92"/>
                </a:solidFill>
                <a:uFill>
                  <a:solidFill>
                    <a:srgbClr val="007B92"/>
                  </a:solidFill>
                </a:uFill>
                <a:hlinkClick r:id="rId4"/>
              </a:rPr>
              <a:t>2013</a:t>
            </a:r>
            <a:r>
              <a:rPr lang="en-US" spc="-4" dirty="0"/>
              <a:t>]</a:t>
            </a:r>
            <a:br>
              <a:rPr lang="en-US" spc="-4" dirty="0"/>
            </a:br>
            <a:endParaRPr lang="en-US" spc="-4" dirty="0"/>
          </a:p>
          <a:p>
            <a:r>
              <a:rPr lang="en-US" dirty="0"/>
              <a:t>But</a:t>
            </a:r>
            <a:r>
              <a:rPr lang="en-US" spc="-19" dirty="0"/>
              <a:t> there is a renewed </a:t>
            </a:r>
            <a:r>
              <a:rPr lang="en-US" dirty="0"/>
              <a:t>interest</a:t>
            </a:r>
            <a:r>
              <a:rPr lang="en-US" spc="-15" dirty="0"/>
              <a:t> </a:t>
            </a:r>
            <a:r>
              <a:rPr lang="en-US" dirty="0"/>
              <a:t>in</a:t>
            </a:r>
            <a:r>
              <a:rPr lang="en-US" spc="-8" dirty="0"/>
              <a:t> </a:t>
            </a:r>
            <a:r>
              <a:rPr lang="en-US" dirty="0"/>
              <a:t>applying</a:t>
            </a:r>
            <a:r>
              <a:rPr lang="en-US" spc="-19" dirty="0"/>
              <a:t> </a:t>
            </a:r>
            <a:r>
              <a:rPr lang="en-US" dirty="0"/>
              <a:t>RL</a:t>
            </a:r>
            <a:r>
              <a:rPr lang="en-US" spc="-15" dirty="0"/>
              <a:t> </a:t>
            </a:r>
            <a:r>
              <a:rPr lang="en-US" dirty="0"/>
              <a:t>[</a:t>
            </a:r>
            <a:r>
              <a:rPr lang="en-US" u="heavy" dirty="0">
                <a:solidFill>
                  <a:srgbClr val="007B92"/>
                </a:solidFill>
                <a:uFill>
                  <a:solidFill>
                    <a:srgbClr val="007B92"/>
                  </a:solidFill>
                </a:uFill>
                <a:hlinkClick r:id="rId5"/>
              </a:rPr>
              <a:t>Ziegler et al., </a:t>
            </a:r>
            <a:r>
              <a:rPr lang="en-US" u="heavy" spc="-4" dirty="0">
                <a:solidFill>
                  <a:srgbClr val="007B92"/>
                </a:solidFill>
                <a:uFill>
                  <a:solidFill>
                    <a:srgbClr val="007B92"/>
                  </a:solidFill>
                </a:uFill>
                <a:hlinkClick r:id="rId5"/>
              </a:rPr>
              <a:t>2019</a:t>
            </a:r>
            <a:r>
              <a:rPr lang="en-US" u="heavy" spc="-4" dirty="0">
                <a:solidFill>
                  <a:srgbClr val="007B92"/>
                </a:solidFill>
                <a:uFill>
                  <a:solidFill>
                    <a:srgbClr val="007B92"/>
                  </a:solidFill>
                </a:uFill>
              </a:rPr>
              <a:t>; </a:t>
            </a:r>
            <a:r>
              <a:rPr lang="en-US" dirty="0">
                <a:solidFill>
                  <a:srgbClr val="007B92"/>
                </a:solidFill>
              </a:rPr>
              <a:t> </a:t>
            </a:r>
            <a:r>
              <a:rPr lang="en-US" u="heavy" spc="-4" dirty="0" err="1">
                <a:solidFill>
                  <a:srgbClr val="007B92"/>
                </a:solidFill>
                <a:uFill>
                  <a:solidFill>
                    <a:srgbClr val="007B92"/>
                  </a:solidFill>
                </a:uFill>
                <a:hlinkClick r:id="rId6"/>
              </a:rPr>
              <a:t>Stiennon</a:t>
            </a:r>
            <a:r>
              <a:rPr lang="en-US" u="heavy" spc="-8" dirty="0">
                <a:solidFill>
                  <a:srgbClr val="007B92"/>
                </a:solidFill>
                <a:uFill>
                  <a:solidFill>
                    <a:srgbClr val="007B92"/>
                  </a:solidFill>
                </a:uFill>
                <a:hlinkClick r:id="rId6"/>
              </a:rPr>
              <a:t> </a:t>
            </a:r>
            <a:r>
              <a:rPr lang="en-US" u="heavy" dirty="0">
                <a:solidFill>
                  <a:srgbClr val="007B92"/>
                </a:solidFill>
                <a:uFill>
                  <a:solidFill>
                    <a:srgbClr val="007B92"/>
                  </a:solidFill>
                </a:uFill>
                <a:hlinkClick r:id="rId6"/>
              </a:rPr>
              <a:t>et</a:t>
            </a:r>
            <a:r>
              <a:rPr lang="en-US" u="heavy" spc="-11" dirty="0">
                <a:solidFill>
                  <a:srgbClr val="007B92"/>
                </a:solidFill>
                <a:uFill>
                  <a:solidFill>
                    <a:srgbClr val="007B92"/>
                  </a:solidFill>
                </a:uFill>
                <a:hlinkClick r:id="rId6"/>
              </a:rPr>
              <a:t> </a:t>
            </a:r>
            <a:r>
              <a:rPr lang="en-US" u="heavy" dirty="0">
                <a:solidFill>
                  <a:srgbClr val="007B92"/>
                </a:solidFill>
                <a:uFill>
                  <a:solidFill>
                    <a:srgbClr val="007B92"/>
                  </a:solidFill>
                </a:uFill>
                <a:hlinkClick r:id="rId6"/>
              </a:rPr>
              <a:t>al.,</a:t>
            </a:r>
            <a:r>
              <a:rPr lang="en-US" u="heavy" spc="-8" dirty="0">
                <a:solidFill>
                  <a:srgbClr val="007B92"/>
                </a:solidFill>
                <a:uFill>
                  <a:solidFill>
                    <a:srgbClr val="007B92"/>
                  </a:solidFill>
                </a:uFill>
                <a:hlinkClick r:id="rId6"/>
              </a:rPr>
              <a:t> </a:t>
            </a:r>
            <a:r>
              <a:rPr lang="en-US" u="heavy" spc="-4" dirty="0">
                <a:solidFill>
                  <a:srgbClr val="007B92"/>
                </a:solidFill>
                <a:uFill>
                  <a:solidFill>
                    <a:srgbClr val="007B92"/>
                  </a:solidFill>
                </a:uFill>
                <a:hlinkClick r:id="rId6"/>
              </a:rPr>
              <a:t>2020</a:t>
            </a:r>
            <a:r>
              <a:rPr lang="en-US" spc="-4" dirty="0"/>
              <a:t>]. Why?</a:t>
            </a:r>
          </a:p>
          <a:p>
            <a:pPr lvl="1"/>
            <a:r>
              <a:rPr lang="en-US" sz="1400" dirty="0">
                <a:latin typeface="Tahoma" panose="020B0604030504040204" pitchFamily="34" charset="0"/>
                <a:ea typeface="Tahoma" panose="020B0604030504040204" pitchFamily="34" charset="0"/>
                <a:cs typeface="Tahoma" panose="020B0604030504040204" pitchFamily="34" charset="0"/>
              </a:rPr>
              <a:t>RL</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w/</a:t>
            </a:r>
            <a:r>
              <a:rPr lang="en-US" sz="1400" spc="-8"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LMs</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has</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commonly</a:t>
            </a:r>
            <a:r>
              <a:rPr lang="en-US" sz="1400" spc="-30"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been</a:t>
            </a:r>
            <a:r>
              <a:rPr lang="en-US" sz="1400" spc="-8"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viewed as</a:t>
            </a:r>
            <a:r>
              <a:rPr lang="en-US" sz="1400" spc="-19"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very </a:t>
            </a:r>
            <a:r>
              <a:rPr lang="en-US" sz="1400" spc="-4" dirty="0">
                <a:latin typeface="Tahoma" panose="020B0604030504040204" pitchFamily="34" charset="0"/>
                <a:ea typeface="Tahoma" panose="020B0604030504040204" pitchFamily="34" charset="0"/>
                <a:cs typeface="Tahoma" panose="020B0604030504040204" pitchFamily="34" charset="0"/>
              </a:rPr>
              <a:t>hard </a:t>
            </a:r>
            <a:r>
              <a:rPr lang="en-US" sz="1400" spc="-398"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to</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get</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right</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(still</a:t>
            </a:r>
            <a:r>
              <a:rPr lang="en-US" sz="1400" spc="-23"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is!)</a:t>
            </a:r>
          </a:p>
          <a:p>
            <a:pPr lvl="1"/>
            <a:r>
              <a:rPr lang="en-US" sz="1400" dirty="0">
                <a:latin typeface="Tahoma" panose="020B0604030504040204" pitchFamily="34" charset="0"/>
                <a:ea typeface="Tahoma" panose="020B0604030504040204" pitchFamily="34" charset="0"/>
                <a:cs typeface="Tahoma" panose="020B0604030504040204" pitchFamily="34" charset="0"/>
              </a:rPr>
              <a:t>RL </a:t>
            </a:r>
            <a:r>
              <a:rPr lang="en-US" sz="1400" spc="-4" dirty="0">
                <a:latin typeface="Tahoma" panose="020B0604030504040204" pitchFamily="34" charset="0"/>
                <a:ea typeface="Tahoma" panose="020B0604030504040204" pitchFamily="34" charset="0"/>
                <a:cs typeface="Tahoma" panose="020B0604030504040204" pitchFamily="34" charset="0"/>
              </a:rPr>
              <a:t>algorithms </a:t>
            </a:r>
            <a:r>
              <a:rPr lang="en-US" sz="1400" dirty="0">
                <a:latin typeface="Tahoma" panose="020B0604030504040204" pitchFamily="34" charset="0"/>
                <a:ea typeface="Tahoma" panose="020B0604030504040204" pitchFamily="34" charset="0"/>
                <a:cs typeface="Tahoma" panose="020B0604030504040204" pitchFamily="34" charset="0"/>
              </a:rPr>
              <a:t>that work </a:t>
            </a:r>
            <a:r>
              <a:rPr lang="en-US" sz="1400" spc="-4" dirty="0">
                <a:latin typeface="Tahoma" panose="020B0604030504040204" pitchFamily="34" charset="0"/>
                <a:ea typeface="Tahoma" panose="020B0604030504040204" pitchFamily="34" charset="0"/>
                <a:cs typeface="Tahoma" panose="020B0604030504040204" pitchFamily="34" charset="0"/>
              </a:rPr>
              <a:t>for</a:t>
            </a:r>
            <a:r>
              <a:rPr lang="en-US" sz="1400" dirty="0">
                <a:latin typeface="Tahoma" panose="020B0604030504040204" pitchFamily="34" charset="0"/>
                <a:ea typeface="Tahoma" panose="020B0604030504040204" pitchFamily="34" charset="0"/>
                <a:cs typeface="Tahoma" panose="020B0604030504040204" pitchFamily="34" charset="0"/>
              </a:rPr>
              <a:t> large</a:t>
            </a:r>
            <a:r>
              <a:rPr lang="en-US" sz="1400" spc="-23"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neural</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models,</a:t>
            </a:r>
            <a:r>
              <a:rPr lang="en-US" sz="1400" spc="-23"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including</a:t>
            </a:r>
            <a:r>
              <a:rPr lang="en-US" sz="1400" spc="-23"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language</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models </a:t>
            </a:r>
            <a:r>
              <a:rPr lang="en-US" sz="1400" spc="-394"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(e.g.</a:t>
            </a:r>
            <a:r>
              <a:rPr lang="en-US" sz="1400" spc="-26"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PPO;</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a:t>
            </a:r>
            <a:r>
              <a:rPr lang="en-US" sz="1400" u="heavy" spc="-4"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7"/>
              </a:rPr>
              <a:t>Schulman</a:t>
            </a:r>
            <a:r>
              <a:rPr lang="en-US" sz="1400" u="heavy" spc="-11"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7"/>
              </a:rPr>
              <a:t> </a:t>
            </a:r>
            <a:r>
              <a:rPr lang="en-US" sz="1400" u="heavy"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7"/>
              </a:rPr>
              <a:t>et</a:t>
            </a:r>
            <a:r>
              <a:rPr lang="en-US" sz="1400" u="heavy" spc="-4"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7"/>
              </a:rPr>
              <a:t> </a:t>
            </a:r>
            <a:r>
              <a:rPr lang="en-US" sz="1400" u="heavy"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7"/>
              </a:rPr>
              <a:t>al.,</a:t>
            </a:r>
            <a:r>
              <a:rPr lang="en-US" sz="1400" u="heavy" spc="-11"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7"/>
              </a:rPr>
              <a:t> </a:t>
            </a:r>
            <a:r>
              <a:rPr lang="en-US" sz="1400" u="heavy" spc="-4"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7"/>
              </a:rPr>
              <a:t>2017</a:t>
            </a:r>
            <a:r>
              <a:rPr lang="en-US" sz="1400" spc="-4" dirty="0">
                <a:latin typeface="Tahoma" panose="020B0604030504040204" pitchFamily="34" charset="0"/>
                <a:ea typeface="Tahoma" panose="020B0604030504040204" pitchFamily="34" charset="0"/>
                <a:cs typeface="Tahoma" panose="020B0604030504040204" pitchFamily="34" charset="0"/>
              </a:rPr>
              <a:t>])</a:t>
            </a:r>
            <a:br>
              <a:rPr lang="en-US" sz="1400" spc="-4" dirty="0">
                <a:latin typeface="Corbel" panose="020B0503020204020204" pitchFamily="34" charset="0"/>
                <a:cs typeface="Calibri"/>
              </a:rPr>
            </a:br>
            <a:endParaRPr lang="en-US" spc="-4" dirty="0">
              <a:latin typeface="Corbel" panose="020B0503020204020204" pitchFamily="34" charset="0"/>
              <a:cs typeface="Calibri"/>
            </a:endParaRPr>
          </a:p>
          <a:p>
            <a:pPr lvl="1"/>
            <a:endParaRPr lang="en-US" dirty="0"/>
          </a:p>
        </p:txBody>
      </p:sp>
      <p:pic>
        <p:nvPicPr>
          <p:cNvPr id="5" name="object 5">
            <a:extLst>
              <a:ext uri="{FF2B5EF4-FFF2-40B4-BE49-F238E27FC236}">
                <a16:creationId xmlns:a16="http://schemas.microsoft.com/office/drawing/2014/main" id="{61042B95-BF62-7B94-ECAF-AEFE7EC61668}"/>
              </a:ext>
            </a:extLst>
          </p:cNvPr>
          <p:cNvPicPr/>
          <p:nvPr/>
        </p:nvPicPr>
        <p:blipFill>
          <a:blip r:embed="rId8"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3967388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a:bodyPr>
          <a:lstStyle/>
          <a:p>
            <a:r>
              <a:rPr lang="en-US" dirty="0"/>
              <a:t>Reinforcement Learning: Formalism</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type="body" sz="quarter" idx="16"/>
          </p:nvPr>
        </p:nvSpPr>
        <p:spPr/>
        <p:txBody>
          <a:bodyPr/>
          <a:lstStyle/>
          <a:p>
            <a:r>
              <a:rPr lang="en-US" dirty="0"/>
              <a:t>An agent </a:t>
            </a:r>
            <a:r>
              <a:rPr lang="en-US" dirty="0">
                <a:solidFill>
                  <a:srgbClr val="C00000"/>
                </a:solidFill>
              </a:rPr>
              <a:t>interacts</a:t>
            </a:r>
            <a:r>
              <a:rPr lang="en-US" dirty="0"/>
              <a:t> with an environment by taking </a:t>
            </a:r>
            <a:r>
              <a:rPr lang="en-US" dirty="0">
                <a:solidFill>
                  <a:srgbClr val="C00000"/>
                </a:solidFill>
              </a:rPr>
              <a:t>actions</a:t>
            </a:r>
            <a:r>
              <a:rPr lang="en-US" dirty="0"/>
              <a:t> </a:t>
            </a:r>
          </a:p>
          <a:p>
            <a:r>
              <a:rPr lang="en-US" dirty="0"/>
              <a:t>The environment returns a </a:t>
            </a:r>
            <a:r>
              <a:rPr lang="en-US" dirty="0">
                <a:solidFill>
                  <a:srgbClr val="C00000"/>
                </a:solidFill>
              </a:rPr>
              <a:t>reward</a:t>
            </a:r>
            <a:r>
              <a:rPr lang="en-US" dirty="0"/>
              <a:t> for the </a:t>
            </a:r>
            <a:r>
              <a:rPr lang="en-US" dirty="0">
                <a:solidFill>
                  <a:srgbClr val="C00000"/>
                </a:solidFill>
              </a:rPr>
              <a:t>action</a:t>
            </a:r>
            <a:r>
              <a:rPr lang="en-US" dirty="0"/>
              <a:t> and a </a:t>
            </a:r>
            <a:r>
              <a:rPr lang="en-US" dirty="0">
                <a:solidFill>
                  <a:srgbClr val="C00000"/>
                </a:solidFill>
              </a:rPr>
              <a:t>new state</a:t>
            </a:r>
            <a:r>
              <a:rPr lang="en-US" dirty="0"/>
              <a:t> (representation of the world at that moment). </a:t>
            </a:r>
          </a:p>
          <a:p>
            <a:r>
              <a:rPr lang="en-US" dirty="0"/>
              <a:t>Agent uses a </a:t>
            </a:r>
            <a:r>
              <a:rPr lang="en-US" dirty="0">
                <a:solidFill>
                  <a:srgbClr val="C00000"/>
                </a:solidFill>
              </a:rPr>
              <a:t>policy function </a:t>
            </a:r>
            <a:r>
              <a:rPr lang="en-US" dirty="0"/>
              <a:t>to choose an action at a given </a:t>
            </a:r>
            <a:r>
              <a:rPr lang="en-US" dirty="0">
                <a:solidFill>
                  <a:srgbClr val="C00000"/>
                </a:solidFill>
              </a:rPr>
              <a:t>state</a:t>
            </a:r>
            <a:r>
              <a:rPr lang="en-US" dirty="0"/>
              <a:t>. </a:t>
            </a:r>
          </a:p>
          <a:p>
            <a:r>
              <a:rPr lang="en-US" dirty="0"/>
              <a:t>We need to figure out: (1) reward function and (2) the policy function </a:t>
            </a:r>
          </a:p>
        </p:txBody>
      </p:sp>
      <p:pic>
        <p:nvPicPr>
          <p:cNvPr id="12" name="Picture 11" descr="Diagram&#10;&#10;Description automatically generated">
            <a:extLst>
              <a:ext uri="{FF2B5EF4-FFF2-40B4-BE49-F238E27FC236}">
                <a16:creationId xmlns:a16="http://schemas.microsoft.com/office/drawing/2014/main" id="{33DC7F67-C0D2-FAD4-6E21-14CAA8E1C2BE}"/>
              </a:ext>
            </a:extLst>
          </p:cNvPr>
          <p:cNvPicPr>
            <a:picLocks noChangeAspect="1"/>
          </p:cNvPicPr>
          <p:nvPr/>
        </p:nvPicPr>
        <p:blipFill>
          <a:blip r:embed="rId3"/>
          <a:stretch>
            <a:fillRect/>
          </a:stretch>
        </p:blipFill>
        <p:spPr>
          <a:xfrm>
            <a:off x="2141849" y="2977994"/>
            <a:ext cx="6251713" cy="2026061"/>
          </a:xfrm>
          <a:prstGeom prst="rect">
            <a:avLst/>
          </a:prstGeom>
        </p:spPr>
      </p:pic>
      <p:sp>
        <p:nvSpPr>
          <p:cNvPr id="4" name="TextBox 3">
            <a:extLst>
              <a:ext uri="{FF2B5EF4-FFF2-40B4-BE49-F238E27FC236}">
                <a16:creationId xmlns:a16="http://schemas.microsoft.com/office/drawing/2014/main" id="{19E577EE-01D1-C1B7-75EF-ED328DAB930E}"/>
              </a:ext>
            </a:extLst>
          </p:cNvPr>
          <p:cNvSpPr txBox="1"/>
          <p:nvPr/>
        </p:nvSpPr>
        <p:spPr>
          <a:xfrm>
            <a:off x="6405093" y="4844440"/>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spTree>
    <p:extLst>
      <p:ext uri="{BB962C8B-B14F-4D97-AF65-F5344CB8AC3E}">
        <p14:creationId xmlns:p14="http://schemas.microsoft.com/office/powerpoint/2010/main" val="2288253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8519582" cy="857542"/>
          </a:xfrm>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Following Human Instructions </a:t>
            </a:r>
          </a:p>
        </p:txBody>
      </p:sp>
      <p:sp>
        <p:nvSpPr>
          <p:cNvPr id="7" name="Text Placeholder 6">
            <a:extLst>
              <a:ext uri="{FF2B5EF4-FFF2-40B4-BE49-F238E27FC236}">
                <a16:creationId xmlns:a16="http://schemas.microsoft.com/office/drawing/2014/main" id="{FA994E85-F24C-9D96-70D8-3FCE44CBC74A}"/>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dirty="0">
                <a:solidFill>
                  <a:schemeClr val="bg1">
                    <a:lumMod val="50000"/>
                  </a:schemeClr>
                </a:solidFill>
                <a:latin typeface="Corbel" panose="020B0503020204020204" pitchFamily="34" charset="0"/>
              </a:rPr>
              <a:t>Human </a:t>
            </a:r>
          </a:p>
          <a:p>
            <a:pPr>
              <a:lnSpc>
                <a:spcPct val="150000"/>
              </a:lnSpc>
            </a:pPr>
            <a:r>
              <a:rPr lang="en-US" dirty="0">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between LLM pre-training and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endParaRPr lang="en-US" sz="1800" dirty="0">
              <a:solidFill>
                <a:schemeClr val="tx1"/>
              </a:solidFill>
            </a:endParaRPr>
          </a:p>
        </p:txBody>
      </p:sp>
    </p:spTree>
    <p:extLst>
      <p:ext uri="{BB962C8B-B14F-4D97-AF65-F5344CB8AC3E}">
        <p14:creationId xmlns:p14="http://schemas.microsoft.com/office/powerpoint/2010/main" val="370233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2C32-92FA-F6CB-9563-21B1CE1170CC}"/>
              </a:ext>
            </a:extLst>
          </p:cNvPr>
          <p:cNvSpPr>
            <a:spLocks noGrp="1"/>
          </p:cNvSpPr>
          <p:nvPr>
            <p:ph type="title"/>
          </p:nvPr>
        </p:nvSpPr>
        <p:spPr/>
        <p:txBody>
          <a:bodyPr/>
          <a:lstStyle/>
          <a:p>
            <a:r>
              <a:rPr lang="en-US" dirty="0"/>
              <a:t>Reinforcement Learning: Families</a:t>
            </a:r>
          </a:p>
        </p:txBody>
      </p:sp>
      <p:sp>
        <p:nvSpPr>
          <p:cNvPr id="3" name="Text Placeholder 2">
            <a:extLst>
              <a:ext uri="{FF2B5EF4-FFF2-40B4-BE49-F238E27FC236}">
                <a16:creationId xmlns:a16="http://schemas.microsoft.com/office/drawing/2014/main" id="{D9FB7CD6-73D1-406B-5218-16E6B26EE1AB}"/>
              </a:ext>
            </a:extLst>
          </p:cNvPr>
          <p:cNvSpPr>
            <a:spLocks noGrp="1"/>
          </p:cNvSpPr>
          <p:nvPr>
            <p:ph type="body" sz="quarter" idx="16"/>
          </p:nvPr>
        </p:nvSpPr>
        <p:spPr/>
        <p:txBody>
          <a:bodyPr/>
          <a:lstStyle/>
          <a:p>
            <a:pPr marL="0" indent="0">
              <a:buNone/>
            </a:pPr>
            <a:r>
              <a:rPr lang="en-US" dirty="0"/>
              <a:t>There are a variety of RL algorithms (out of scope for us). Broadly, </a:t>
            </a:r>
          </a:p>
          <a:p>
            <a:r>
              <a:rPr lang="en-US" dirty="0"/>
              <a:t>Policy-Based Methods, learn a policy function directly. </a:t>
            </a:r>
          </a:p>
          <a:p>
            <a:pPr lvl="1"/>
            <a:r>
              <a:rPr lang="en-US" dirty="0"/>
              <a:t>Takes a state as input and outputs an action (or a distribution over</a:t>
            </a:r>
          </a:p>
          <a:p>
            <a:pPr lvl="2"/>
            <a:r>
              <a:rPr lang="en-US" dirty="0"/>
              <a:t>actions) to take.</a:t>
            </a:r>
          </a:p>
          <a:p>
            <a:pPr lvl="1"/>
            <a:r>
              <a:rPr lang="en-US" dirty="0"/>
              <a:t>We're not too concerned with determining the value or "goodness" of each state-action pair</a:t>
            </a:r>
          </a:p>
          <a:p>
            <a:pPr lvl="1"/>
            <a:r>
              <a:rPr lang="en-US" dirty="0"/>
              <a:t>We just want to know what to do in each state to perform well.</a:t>
            </a:r>
          </a:p>
          <a:p>
            <a:r>
              <a:rPr lang="en-US" dirty="0"/>
              <a:t>Value-based methods: </a:t>
            </a:r>
          </a:p>
          <a:p>
            <a:pPr lvl="1"/>
            <a:r>
              <a:rPr lang="en-US" dirty="0"/>
              <a:t>the idea is to find the value of each state or state-action pair, and then act in a way that maximizes these values.</a:t>
            </a:r>
          </a:p>
          <a:p>
            <a:pPr lvl="1"/>
            <a:endParaRPr lang="en-US" dirty="0"/>
          </a:p>
        </p:txBody>
      </p:sp>
      <p:sp>
        <p:nvSpPr>
          <p:cNvPr id="4" name="Rounded Rectangular Callout 3">
            <a:extLst>
              <a:ext uri="{FF2B5EF4-FFF2-40B4-BE49-F238E27FC236}">
                <a16:creationId xmlns:a16="http://schemas.microsoft.com/office/drawing/2014/main" id="{5AF5E2A8-BFB5-03B9-2BAB-45C292802B78}"/>
              </a:ext>
            </a:extLst>
          </p:cNvPr>
          <p:cNvSpPr/>
          <p:nvPr/>
        </p:nvSpPr>
        <p:spPr>
          <a:xfrm>
            <a:off x="7524206" y="1533816"/>
            <a:ext cx="987511" cy="572700"/>
          </a:xfrm>
          <a:prstGeom prst="wedgeRoundRectCallout">
            <a:avLst>
              <a:gd name="adj1" fmla="val -80642"/>
              <a:gd name="adj2" fmla="val -942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PPO</a:t>
            </a:r>
          </a:p>
        </p:txBody>
      </p:sp>
      <p:pic>
        <p:nvPicPr>
          <p:cNvPr id="5" name="Picture 4" descr="Diagram&#10;&#10;Description automatically generated">
            <a:extLst>
              <a:ext uri="{FF2B5EF4-FFF2-40B4-BE49-F238E27FC236}">
                <a16:creationId xmlns:a16="http://schemas.microsoft.com/office/drawing/2014/main" id="{CC7364D3-089F-55C1-289F-B5B75A15EC03}"/>
              </a:ext>
            </a:extLst>
          </p:cNvPr>
          <p:cNvPicPr>
            <a:picLocks noChangeAspect="1"/>
          </p:cNvPicPr>
          <p:nvPr/>
        </p:nvPicPr>
        <p:blipFill rotWithShape="1">
          <a:blip r:embed="rId2"/>
          <a:srcRect r="29480"/>
          <a:stretch/>
        </p:blipFill>
        <p:spPr>
          <a:xfrm>
            <a:off x="7062650" y="4877"/>
            <a:ext cx="2081349" cy="956510"/>
          </a:xfrm>
          <a:prstGeom prst="rect">
            <a:avLst/>
          </a:prstGeom>
        </p:spPr>
      </p:pic>
    </p:spTree>
    <p:extLst>
      <p:ext uri="{BB962C8B-B14F-4D97-AF65-F5344CB8AC3E}">
        <p14:creationId xmlns:p14="http://schemas.microsoft.com/office/powerpoint/2010/main" val="179440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C5306F0-5629-15B5-EC46-60411C07E313}"/>
                  </a:ext>
                </a:extLst>
              </p:cNvPr>
              <p:cNvSpPr txBox="1"/>
              <p:nvPr/>
            </p:nvSpPr>
            <p:spPr>
              <a:xfrm>
                <a:off x="2118360" y="2398892"/>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398892"/>
                <a:ext cx="4572000" cy="568169"/>
              </a:xfrm>
              <a:prstGeom prst="rect">
                <a:avLst/>
              </a:prstGeom>
              <a:blipFill>
                <a:blip r:embed="rId3"/>
                <a:stretch>
                  <a:fillRect t="-4444"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390063"/>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390063"/>
                <a:ext cx="3037974" cy="800055"/>
              </a:xfrm>
              <a:prstGeom prst="wedgeRoundRectCallout">
                <a:avLst>
                  <a:gd name="adj1" fmla="val -55168"/>
                  <a:gd name="adj2" fmla="val -18088"/>
                  <a:gd name="adj3" fmla="val 16667"/>
                </a:avLst>
              </a:prstGeom>
              <a:blipFill>
                <a:blip r:embed="rId4"/>
                <a:stretch>
                  <a:fillRect b="-6154"/>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480878"/>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p:pic>
        <p:nvPicPr>
          <p:cNvPr id="7" name="Picture 6" descr="Diagram&#10;&#10;Description automatically generated">
            <a:extLst>
              <a:ext uri="{FF2B5EF4-FFF2-40B4-BE49-F238E27FC236}">
                <a16:creationId xmlns:a16="http://schemas.microsoft.com/office/drawing/2014/main" id="{A1F8296F-56DD-0E2C-6F51-8739F93663D0}"/>
              </a:ext>
            </a:extLst>
          </p:cNvPr>
          <p:cNvPicPr>
            <a:picLocks noChangeAspect="1"/>
          </p:cNvPicPr>
          <p:nvPr/>
        </p:nvPicPr>
        <p:blipFill rotWithShape="1">
          <a:blip r:embed="rId5"/>
          <a:srcRect r="29480"/>
          <a:stretch/>
        </p:blipFill>
        <p:spPr>
          <a:xfrm>
            <a:off x="7062650" y="4877"/>
            <a:ext cx="2081349" cy="956510"/>
          </a:xfrm>
          <a:prstGeom prst="rect">
            <a:avLst/>
          </a:prstGeom>
        </p:spPr>
      </p:pic>
    </p:spTree>
    <p:extLst>
      <p:ext uri="{BB962C8B-B14F-4D97-AF65-F5344CB8AC3E}">
        <p14:creationId xmlns:p14="http://schemas.microsoft.com/office/powerpoint/2010/main" val="127764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noAutofit/>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pPr marL="0" indent="0">
                  <a:buNone/>
                </a:pPr>
                <a:endParaRPr lang="en-US" dirty="0"/>
              </a:p>
              <a:p>
                <a:r>
                  <a:rPr lang="en-US" dirty="0"/>
                  <a:t>What we need to do: </a:t>
                </a:r>
              </a:p>
              <a:p>
                <a:pPr lvl="1"/>
                <a:r>
                  <a:rPr lang="en-US" dirty="0"/>
                  <a:t>(1) Estimate the reward function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a:t>
                </a:r>
              </a:p>
              <a:p>
                <a:pPr lvl="1"/>
                <a:r>
                  <a:rPr lang="en-US" dirty="0"/>
                  <a:t>(2) Find the best generative model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oMath>
                </a14:m>
                <a:r>
                  <a:rPr lang="en-US" dirty="0"/>
                  <a:t> that maximizes the expected reward: </a:t>
                </a: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C5306F0-5629-15B5-EC46-60411C07E313}"/>
                  </a:ext>
                </a:extLst>
              </p:cNvPr>
              <p:cNvSpPr txBox="1"/>
              <p:nvPr/>
            </p:nvSpPr>
            <p:spPr>
              <a:xfrm>
                <a:off x="2118360" y="239018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390186"/>
                <a:ext cx="4572000" cy="568169"/>
              </a:xfrm>
              <a:prstGeom prst="rect">
                <a:avLst/>
              </a:prstGeom>
              <a:blipFill>
                <a:blip r:embed="rId3"/>
                <a:stretch>
                  <a:fillRect t="-4444"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8691DA3-5BB0-271E-0839-B3699040486D}"/>
                  </a:ext>
                </a:extLst>
              </p:cNvPr>
              <p:cNvSpPr txBox="1"/>
              <p:nvPr/>
            </p:nvSpPr>
            <p:spPr>
              <a:xfrm>
                <a:off x="2259873" y="3952814"/>
                <a:ext cx="4572000"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r>
                        <a:rPr lang="en-US" sz="2400" b="0" i="0" smtClean="0">
                          <a:latin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fa-IR" sz="2400" b="0" i="1" smtClean="0">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b="0" i="1" smtClean="0">
                              <a:latin typeface="Cambria Math" panose="02040503050406030204" pitchFamily="18" charset="0"/>
                            </a:rPr>
                            <m:t>~</m:t>
                          </m:r>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b="0" i="1" smtClean="0">
                              <a:latin typeface="Cambria Math" panose="02040503050406030204" pitchFamily="18" charset="0"/>
                            </a:rPr>
                          </m:ctrlPr>
                        </m:dPr>
                        <m:e>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b="0" i="1" smtClean="0">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e>
                      </m:d>
                    </m:oMath>
                  </m:oMathPara>
                </a14:m>
                <a:endParaRPr lang="en-US" sz="2400" dirty="0"/>
              </a:p>
            </p:txBody>
          </p:sp>
        </mc:Choice>
        <mc:Fallback>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2259873" y="3952814"/>
                <a:ext cx="4572000" cy="524118"/>
              </a:xfrm>
              <a:prstGeom prst="rect">
                <a:avLst/>
              </a:prstGeom>
              <a:blipFill>
                <a:blip r:embed="rId4"/>
                <a:stretch>
                  <a:fillRect t="-7143"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pic>
        <p:nvPicPr>
          <p:cNvPr id="4" name="Picture 3" descr="Diagram&#10;&#10;Description automatically generated">
            <a:extLst>
              <a:ext uri="{FF2B5EF4-FFF2-40B4-BE49-F238E27FC236}">
                <a16:creationId xmlns:a16="http://schemas.microsoft.com/office/drawing/2014/main" id="{F263451E-CA26-D141-8AF7-96CDF4ADC02F}"/>
              </a:ext>
            </a:extLst>
          </p:cNvPr>
          <p:cNvPicPr>
            <a:picLocks noChangeAspect="1"/>
          </p:cNvPicPr>
          <p:nvPr/>
        </p:nvPicPr>
        <p:blipFill rotWithShape="1">
          <a:blip r:embed="rId5"/>
          <a:srcRect r="29480"/>
          <a:stretch/>
        </p:blipFill>
        <p:spPr>
          <a:xfrm>
            <a:off x="7062650" y="4877"/>
            <a:ext cx="2081349" cy="956510"/>
          </a:xfrm>
          <a:prstGeom prst="rect">
            <a:avLst/>
          </a:prstGeom>
        </p:spPr>
      </p:pic>
      <p:sp>
        <p:nvSpPr>
          <p:cNvPr id="8" name="Title 1">
            <a:extLst>
              <a:ext uri="{FF2B5EF4-FFF2-40B4-BE49-F238E27FC236}">
                <a16:creationId xmlns:a16="http://schemas.microsoft.com/office/drawing/2014/main" id="{3DB8D97F-861B-B980-9BDF-A2AF1B37D36D}"/>
              </a:ext>
            </a:extLst>
          </p:cNvPr>
          <p:cNvSpPr>
            <a:spLocks noGrp="1"/>
          </p:cNvSpPr>
          <p:nvPr>
            <p:ph type="title"/>
          </p:nvPr>
        </p:nvSpPr>
        <p:spPr>
          <a:xfrm>
            <a:off x="533919" y="107119"/>
            <a:ext cx="8085415" cy="857542"/>
          </a:xfrm>
        </p:spPr>
        <p:txBody>
          <a:bodyPr>
            <a:normAutofit fontScale="90000"/>
          </a:bodyPr>
          <a:lstStyle/>
          <a:p>
            <a:r>
              <a:rPr lang="en-US" sz="2800" dirty="0"/>
              <a:t>Reinforcement Learning </a:t>
            </a:r>
            <a:br>
              <a:rPr lang="en-US" sz="2800" dirty="0"/>
            </a:br>
            <a:r>
              <a:rPr lang="en-US" sz="2800" dirty="0"/>
              <a:t>from Human Feedback</a:t>
            </a:r>
          </a:p>
        </p:txBody>
      </p:sp>
    </p:spTree>
    <p:extLst>
      <p:ext uri="{BB962C8B-B14F-4D97-AF65-F5344CB8AC3E}">
        <p14:creationId xmlns:p14="http://schemas.microsoft.com/office/powerpoint/2010/main" val="2746599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a:bodyPr>
              <a:lstStyle/>
              <a:p>
                <a:r>
                  <a:rPr lang="en-US" sz="2500" dirty="0"/>
                  <a:t>Step 1: Estimating </a:t>
                </a:r>
                <a:br>
                  <a:rPr lang="en-US" sz="2500" dirty="0"/>
                </a:br>
                <a:r>
                  <a:rPr lang="en-US" sz="2500" dirty="0"/>
                  <a:t>the Reward Model </a:t>
                </a:r>
                <a14:m>
                  <m:oMath xmlns:m="http://schemas.openxmlformats.org/officeDocument/2006/math">
                    <m:r>
                      <a:rPr lang="fa-IR" sz="2500" i="1">
                        <a:latin typeface="Cambria Math" panose="02040503050406030204" pitchFamily="18" charset="0"/>
                      </a:rPr>
                      <m:t>𝑅</m:t>
                    </m:r>
                    <m:d>
                      <m:dPr>
                        <m:ctrlPr>
                          <a:rPr lang="fa-IR" sz="2500" i="1">
                            <a:latin typeface="Cambria Math" panose="02040503050406030204" pitchFamily="18" charset="0"/>
                          </a:rPr>
                        </m:ctrlPr>
                      </m:dPr>
                      <m:e>
                        <m:r>
                          <a:rPr lang="en-US" sz="2500" i="1">
                            <a:latin typeface="Cambria Math" panose="02040503050406030204" pitchFamily="18" charset="0"/>
                          </a:rPr>
                          <m:t>𝑠</m:t>
                        </m:r>
                        <m:r>
                          <a:rPr lang="en-US" sz="2500" i="1">
                            <a:latin typeface="Cambria Math" panose="02040503050406030204" pitchFamily="18" charset="0"/>
                          </a:rPr>
                          <m:t>;</m:t>
                        </m:r>
                        <m:r>
                          <a:rPr lang="en-US" sz="2500" i="1">
                            <a:latin typeface="Cambria Math" panose="02040503050406030204" pitchFamily="18" charset="0"/>
                          </a:rPr>
                          <m:t>𝑝</m:t>
                        </m:r>
                      </m:e>
                    </m:d>
                  </m:oMath>
                </a14:m>
                <a:endParaRPr lang="en-US" sz="2500" dirty="0"/>
              </a:p>
            </p:txBody>
          </p:sp>
        </mc:Choice>
        <mc:Fallback>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256" t="-1471" b="-1764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type="body" sz="quarter" idx="16"/>
          </p:nvPr>
        </p:nvSpPr>
        <p:spPr/>
        <p:txBody>
          <a:bodyPr/>
          <a:lstStyle/>
          <a:p>
            <a:r>
              <a:rPr lang="en-US" dirty="0"/>
              <a:t>Obviously, we don’t want to use human feedback directly since that could be 💰💰💰 </a:t>
            </a:r>
          </a:p>
          <a:p>
            <a:r>
              <a:rPr lang="en-US" dirty="0"/>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endParaRPr lang="en-US" dirty="0">
              <a:solidFill>
                <a:schemeClr val="tx1"/>
              </a:solidFill>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4" name="Picture 3" descr="Diagram&#10;&#10;Description automatically generated">
            <a:extLst>
              <a:ext uri="{FF2B5EF4-FFF2-40B4-BE49-F238E27FC236}">
                <a16:creationId xmlns:a16="http://schemas.microsoft.com/office/drawing/2014/main" id="{EFB8F4D4-5E73-F6F4-AC45-B260C9F97ED3}"/>
              </a:ext>
            </a:extLst>
          </p:cNvPr>
          <p:cNvPicPr>
            <a:picLocks noChangeAspect="1"/>
          </p:cNvPicPr>
          <p:nvPr/>
        </p:nvPicPr>
        <p:blipFill rotWithShape="1">
          <a:blip r:embed="rId3"/>
          <a:srcRect r="29480"/>
          <a:stretch/>
        </p:blipFill>
        <p:spPr>
          <a:xfrm>
            <a:off x="7062650" y="4877"/>
            <a:ext cx="2081349" cy="956510"/>
          </a:xfrm>
          <a:prstGeom prst="rect">
            <a:avLst/>
          </a:prstGeom>
        </p:spPr>
      </p:pic>
    </p:spTree>
    <p:extLst>
      <p:ext uri="{BB962C8B-B14F-4D97-AF65-F5344CB8AC3E}">
        <p14:creationId xmlns:p14="http://schemas.microsoft.com/office/powerpoint/2010/main" val="2140773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D50E3669-046B-C89A-29C0-FA9EDAA1E694}"/>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1:</a:t>
            </a:r>
            <a:r>
              <a:rPr lang="en-US" sz="1800" spc="-4" dirty="0">
                <a:solidFill>
                  <a:schemeClr val="tx1"/>
                </a:solidFill>
                <a:latin typeface="Corbel" panose="020B0503020204020204" pitchFamily="34" charset="0"/>
                <a:cs typeface="Calibri"/>
              </a:rPr>
              <a:t> get humans to provide absolute </a:t>
            </a:r>
            <a:r>
              <a:rPr lang="en-US" sz="1800" spc="-4" dirty="0">
                <a:solidFill>
                  <a:srgbClr val="C00000"/>
                </a:solidFill>
                <a:latin typeface="Corbel" panose="020B0503020204020204" pitchFamily="34" charset="0"/>
                <a:cs typeface="Calibri"/>
              </a:rPr>
              <a:t>scores for each output</a:t>
            </a: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a:p>
            <a:endParaRPr lang="en-US" dirty="0"/>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500" dirty="0"/>
                  <a:t>Step 1: Estimating </a:t>
                </a:r>
                <a:br>
                  <a:rPr lang="en-US" sz="2500" dirty="0"/>
                </a:br>
                <a:r>
                  <a:rPr lang="en-US" sz="2500" dirty="0"/>
                  <a:t>the Reward Model </a:t>
                </a:r>
                <a14:m>
                  <m:oMath xmlns:m="http://schemas.openxmlformats.org/officeDocument/2006/math">
                    <m:r>
                      <a:rPr lang="fa-IR" sz="2500" i="1" smtClean="0">
                        <a:latin typeface="Cambria Math" panose="02040503050406030204" pitchFamily="18" charset="0"/>
                      </a:rPr>
                      <m:t>𝑅</m:t>
                    </m:r>
                    <m:d>
                      <m:dPr>
                        <m:ctrlPr>
                          <a:rPr lang="fa-IR" sz="2500" i="1">
                            <a:latin typeface="Cambria Math" panose="02040503050406030204" pitchFamily="18" charset="0"/>
                          </a:rPr>
                        </m:ctrlPr>
                      </m:dPr>
                      <m:e>
                        <m:r>
                          <a:rPr lang="en-US" sz="2500" i="1">
                            <a:latin typeface="Cambria Math" panose="02040503050406030204" pitchFamily="18" charset="0"/>
                          </a:rPr>
                          <m:t>𝑠</m:t>
                        </m:r>
                        <m:r>
                          <a:rPr lang="en-US" sz="2500" i="1">
                            <a:latin typeface="Cambria Math" panose="02040503050406030204" pitchFamily="18" charset="0"/>
                          </a:rPr>
                          <m:t>;</m:t>
                        </m:r>
                        <m:r>
                          <a:rPr lang="en-US" sz="2500" i="1">
                            <a:latin typeface="Cambria Math" panose="02040503050406030204" pitchFamily="18" charset="0"/>
                          </a:rPr>
                          <m:t>𝑝</m:t>
                        </m:r>
                      </m:e>
                    </m:d>
                  </m:oMath>
                </a14:m>
                <a:endParaRPr lang="en-US" sz="2500" dirty="0"/>
              </a:p>
            </p:txBody>
          </p:sp>
        </mc:Choice>
        <mc:Fallback>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256" t="-1471" b="-17647"/>
                </a:stretch>
              </a:blipFill>
            </p:spPr>
            <p:txBody>
              <a:bodyPr/>
              <a:lstStyle/>
              <a:p>
                <a:r>
                  <a:rPr lang="en-US">
                    <a:noFill/>
                  </a:rPr>
                  <a:t> </a:t>
                </a:r>
              </a:p>
            </p:txBody>
          </p:sp>
        </mc:Fallback>
      </mc:AlternateContent>
      <p:pic>
        <p:nvPicPr>
          <p:cNvPr id="8" name="Picture 7" descr="Diagram&#10;&#10;Description automatically generated">
            <a:extLst>
              <a:ext uri="{FF2B5EF4-FFF2-40B4-BE49-F238E27FC236}">
                <a16:creationId xmlns:a16="http://schemas.microsoft.com/office/drawing/2014/main" id="{E3107738-9FCD-58C1-A704-FE8D9551A436}"/>
              </a:ext>
            </a:extLst>
          </p:cNvPr>
          <p:cNvPicPr>
            <a:picLocks noChangeAspect="1"/>
          </p:cNvPicPr>
          <p:nvPr/>
        </p:nvPicPr>
        <p:blipFill rotWithShape="1">
          <a:blip r:embed="rId3"/>
          <a:srcRect r="29480"/>
          <a:stretch/>
        </p:blipFill>
        <p:spPr>
          <a:xfrm>
            <a:off x="7062650" y="4877"/>
            <a:ext cx="2081349" cy="956510"/>
          </a:xfrm>
          <a:prstGeom prst="rect">
            <a:avLst/>
          </a:prstGeom>
        </p:spPr>
      </p:pic>
      <p:grpSp>
        <p:nvGrpSpPr>
          <p:cNvPr id="21" name="Group 20">
            <a:extLst>
              <a:ext uri="{FF2B5EF4-FFF2-40B4-BE49-F238E27FC236}">
                <a16:creationId xmlns:a16="http://schemas.microsoft.com/office/drawing/2014/main" id="{9BF0BBED-D93E-7FDD-304A-1442521BE57A}"/>
              </a:ext>
            </a:extLst>
          </p:cNvPr>
          <p:cNvGrpSpPr/>
          <p:nvPr/>
        </p:nvGrpSpPr>
        <p:grpSpPr>
          <a:xfrm>
            <a:off x="121919" y="3356016"/>
            <a:ext cx="7304038" cy="1154985"/>
            <a:chOff x="249131" y="2817634"/>
            <a:chExt cx="9223772" cy="1462094"/>
          </a:xfrm>
        </p:grpSpPr>
        <p:sp>
          <p:nvSpPr>
            <p:cNvPr id="9" name="Rounded Rectangle 8">
              <a:extLst>
                <a:ext uri="{FF2B5EF4-FFF2-40B4-BE49-F238E27FC236}">
                  <a16:creationId xmlns:a16="http://schemas.microsoft.com/office/drawing/2014/main" id="{49F2D7A6-6BA9-B617-14E4-1F1FA85F1F6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5BE1A99C-8B15-3B5B-C07B-20E6CBED5E70}"/>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8047F671-8F93-D3E2-9929-0C1102F0C5B7}"/>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F87C247E-DA74-163B-CE93-78262DD63128}"/>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E7D2EA8B-26A4-84E3-756C-64C438D84ACC}"/>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38A5A97D-62AB-0416-3477-949BDF614A00}"/>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614F5AF5-7169-6D5D-AD48-5FEFFB2D603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ounded Rectangle 30">
                <a:extLst>
                  <a:ext uri="{FF2B5EF4-FFF2-40B4-BE49-F238E27FC236}">
                    <a16:creationId xmlns:a16="http://schemas.microsoft.com/office/drawing/2014/main" id="{68AD1F14-553E-CD1A-617D-5C0E87CE7234}"/>
                  </a:ext>
                </a:extLst>
              </p:cNvPr>
              <p:cNvSpPr/>
              <p:nvPr/>
            </p:nvSpPr>
            <p:spPr>
              <a:xfrm>
                <a:off x="7421274" y="3386541"/>
                <a:ext cx="1264015"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b="0" i="1" smtClean="0">
                          <a:solidFill>
                            <a:schemeClr val="tx1"/>
                          </a:solidFill>
                          <a:latin typeface="Cambria Math" panose="02040503050406030204" pitchFamily="18" charset="0"/>
                        </a:rPr>
                        <m:t>0.8</m:t>
                      </m:r>
                    </m:oMath>
                  </m:oMathPara>
                </a14:m>
                <a:endParaRPr lang="en-US" sz="2000" dirty="0">
                  <a:solidFill>
                    <a:schemeClr val="tx1"/>
                  </a:solidFill>
                  <a:latin typeface="Avenir Book" panose="02000503020000020003" pitchFamily="2" charset="0"/>
                </a:endParaRPr>
              </a:p>
              <a:p>
                <a:endParaRPr lang="en-US"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m:t>
                      </m:r>
                      <m:r>
                        <a:rPr lang="fa-IR" sz="2000" b="0" i="1" smtClean="0">
                          <a:solidFill>
                            <a:schemeClr val="tx1"/>
                          </a:solidFill>
                          <a:latin typeface="Cambria Math" panose="02040503050406030204" pitchFamily="18" charset="0"/>
                        </a:rPr>
                        <m:t>1.2</m:t>
                      </m:r>
                    </m:oMath>
                  </m:oMathPara>
                </a14:m>
                <a:endParaRPr lang="en-US" sz="2000" dirty="0">
                  <a:solidFill>
                    <a:schemeClr val="tx1"/>
                  </a:solidFill>
                  <a:latin typeface="Avenir Book" panose="02000503020000020003" pitchFamily="2" charset="0"/>
                </a:endParaRPr>
              </a:p>
            </p:txBody>
          </p:sp>
        </mc:Choice>
        <mc:Fallback>
          <p:sp>
            <p:nvSpPr>
              <p:cNvPr id="31" name="Rounded Rectangle 30">
                <a:extLst>
                  <a:ext uri="{FF2B5EF4-FFF2-40B4-BE49-F238E27FC236}">
                    <a16:creationId xmlns:a16="http://schemas.microsoft.com/office/drawing/2014/main" id="{68AD1F14-553E-CD1A-617D-5C0E87CE7234}"/>
                  </a:ext>
                </a:extLst>
              </p:cNvPr>
              <p:cNvSpPr>
                <a:spLocks noRot="1" noChangeAspect="1" noMove="1" noResize="1" noEditPoints="1" noAdjustHandles="1" noChangeArrowheads="1" noChangeShapeType="1" noTextEdit="1"/>
              </p:cNvSpPr>
              <p:nvPr/>
            </p:nvSpPr>
            <p:spPr>
              <a:xfrm>
                <a:off x="7421274" y="3386541"/>
                <a:ext cx="1264015" cy="1077632"/>
              </a:xfrm>
              <a:prstGeom prst="roundRect">
                <a:avLst>
                  <a:gd name="adj" fmla="val 9972"/>
                </a:avLst>
              </a:prstGeom>
              <a:blipFill>
                <a:blip r:embed="rId6"/>
                <a:stretch>
                  <a:fillRect b="-1163"/>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D2E342DA-8C3F-C862-5B22-4585AD9CA127}"/>
              </a:ext>
            </a:extLst>
          </p:cNvPr>
          <p:cNvSpPr txBox="1"/>
          <p:nvPr/>
        </p:nvSpPr>
        <p:spPr>
          <a:xfrm>
            <a:off x="1211569" y="2488609"/>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dirty="0">
                <a:latin typeface="Corbel" panose="020B0503020204020204" pitchFamily="34" charset="0"/>
              </a:rPr>
              <a:t>Challenge:</a:t>
            </a:r>
            <a:r>
              <a:rPr lang="en-US" sz="1800" dirty="0">
                <a:latin typeface="Corbel" panose="020B0503020204020204" pitchFamily="34" charset="0"/>
              </a:rPr>
              <a:t> human judgments on different instances and by different people can be noisy and </a:t>
            </a:r>
            <a:r>
              <a:rPr lang="en-US" sz="1800" dirty="0" err="1">
                <a:latin typeface="Corbel" panose="020B0503020204020204" pitchFamily="34" charset="0"/>
              </a:rPr>
              <a:t>miscalibrated</a:t>
            </a:r>
            <a:r>
              <a:rPr lang="en-US" sz="1800" dirty="0">
                <a:latin typeface="Corbel" panose="020B0503020204020204" pitchFamily="34" charset="0"/>
              </a:rPr>
              <a:t>!</a:t>
            </a:r>
          </a:p>
        </p:txBody>
      </p:sp>
    </p:spTree>
    <p:extLst>
      <p:ext uri="{BB962C8B-B14F-4D97-AF65-F5344CB8AC3E}">
        <p14:creationId xmlns:p14="http://schemas.microsoft.com/office/powerpoint/2010/main" val="154528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D50E3669-046B-C89A-29C0-FA9EDAA1E694}"/>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2:</a:t>
            </a:r>
            <a:r>
              <a:rPr lang="en-US" sz="1800" spc="-4" dirty="0">
                <a:solidFill>
                  <a:schemeClr val="tx1"/>
                </a:solidFill>
                <a:latin typeface="Corbel" panose="020B0503020204020204" pitchFamily="34" charset="0"/>
                <a:cs typeface="Calibri"/>
              </a:rPr>
              <a:t> ask for </a:t>
            </a:r>
            <a:r>
              <a:rPr lang="en-US" sz="1800" spc="-4" dirty="0">
                <a:solidFill>
                  <a:srgbClr val="C00000"/>
                </a:solidFill>
                <a:latin typeface="Corbel" panose="020B0503020204020204" pitchFamily="34" charset="0"/>
                <a:cs typeface="Calibri"/>
              </a:rPr>
              <a:t>pairwise comparisons</a:t>
            </a:r>
            <a:r>
              <a:rPr lang="en-US" sz="1800" spc="-4" dirty="0">
                <a:solidFill>
                  <a:schemeClr val="tx1"/>
                </a:solidFill>
                <a:latin typeface="Corbel" panose="020B0503020204020204" pitchFamily="34" charset="0"/>
                <a:cs typeface="Calibri"/>
              </a:rPr>
              <a:t> </a:t>
            </a:r>
            <a:r>
              <a:rPr lang="en-US" sz="1400" spc="-4" dirty="0">
                <a:solidFill>
                  <a:schemeClr val="tx1"/>
                </a:solidFill>
                <a:latin typeface="Corbel" panose="020B0503020204020204" pitchFamily="34" charset="0"/>
                <a:cs typeface="Calibri"/>
              </a:rPr>
              <a:t>[Phelps et al. 2015; Clark et al. 2018]</a:t>
            </a:r>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a:p>
            <a:endParaRPr lang="en-US" dirty="0"/>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dirty="0"/>
                  <a:t>Step 1: Estimating </a:t>
                </a:r>
                <a:br>
                  <a:rPr lang="en-US" sz="2800" dirty="0"/>
                </a:br>
                <a:r>
                  <a:rPr lang="en-US" sz="2800" dirty="0"/>
                  <a:t>the Reward Model </a:t>
                </a:r>
                <a14:m>
                  <m:oMath xmlns:m="http://schemas.openxmlformats.org/officeDocument/2006/math">
                    <m:r>
                      <a:rPr lang="fa-IR" sz="2400" i="1" smtClean="0">
                        <a:latin typeface="Cambria Math" panose="02040503050406030204" pitchFamily="18" charset="0"/>
                      </a:rPr>
                      <m:t>𝑅</m:t>
                    </m:r>
                    <m:d>
                      <m:dPr>
                        <m:ctrlPr>
                          <a:rPr lang="fa-IR"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𝑝</m:t>
                        </m:r>
                      </m:e>
                    </m:d>
                  </m:oMath>
                </a14:m>
                <a:endParaRPr lang="en-US" sz="2800" dirty="0"/>
              </a:p>
            </p:txBody>
          </p:sp>
        </mc:Choice>
        <mc:Fallback>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256" t="-1471" b="-17647"/>
                </a:stretch>
              </a:blipFill>
            </p:spPr>
            <p:txBody>
              <a:bodyPr/>
              <a:lstStyle/>
              <a:p>
                <a:r>
                  <a:rPr lang="en-US">
                    <a:noFill/>
                  </a:rPr>
                  <a:t> </a:t>
                </a:r>
              </a:p>
            </p:txBody>
          </p:sp>
        </mc:Fallback>
      </mc:AlternateContent>
      <p:pic>
        <p:nvPicPr>
          <p:cNvPr id="8" name="Picture 7" descr="Diagram&#10;&#10;Description automatically generated">
            <a:extLst>
              <a:ext uri="{FF2B5EF4-FFF2-40B4-BE49-F238E27FC236}">
                <a16:creationId xmlns:a16="http://schemas.microsoft.com/office/drawing/2014/main" id="{E3107738-9FCD-58C1-A704-FE8D9551A436}"/>
              </a:ext>
            </a:extLst>
          </p:cNvPr>
          <p:cNvPicPr>
            <a:picLocks noChangeAspect="1"/>
          </p:cNvPicPr>
          <p:nvPr/>
        </p:nvPicPr>
        <p:blipFill rotWithShape="1">
          <a:blip r:embed="rId3"/>
          <a:srcRect r="29480"/>
          <a:stretch/>
        </p:blipFill>
        <p:spPr>
          <a:xfrm>
            <a:off x="7062650" y="4877"/>
            <a:ext cx="2081349" cy="956510"/>
          </a:xfrm>
          <a:prstGeom prst="rect">
            <a:avLst/>
          </a:prstGeom>
        </p:spPr>
      </p:pic>
      <p:grpSp>
        <p:nvGrpSpPr>
          <p:cNvPr id="21" name="Group 20">
            <a:extLst>
              <a:ext uri="{FF2B5EF4-FFF2-40B4-BE49-F238E27FC236}">
                <a16:creationId xmlns:a16="http://schemas.microsoft.com/office/drawing/2014/main" id="{9BF0BBED-D93E-7FDD-304A-1442521BE57A}"/>
              </a:ext>
            </a:extLst>
          </p:cNvPr>
          <p:cNvGrpSpPr/>
          <p:nvPr/>
        </p:nvGrpSpPr>
        <p:grpSpPr>
          <a:xfrm>
            <a:off x="121919" y="3356016"/>
            <a:ext cx="8561475" cy="1154985"/>
            <a:chOff x="249131" y="2817634"/>
            <a:chExt cx="10811704" cy="1462094"/>
          </a:xfrm>
        </p:grpSpPr>
        <p:sp>
          <p:nvSpPr>
            <p:cNvPr id="9" name="Rounded Rectangle 8">
              <a:extLst>
                <a:ext uri="{FF2B5EF4-FFF2-40B4-BE49-F238E27FC236}">
                  <a16:creationId xmlns:a16="http://schemas.microsoft.com/office/drawing/2014/main" id="{49F2D7A6-6BA9-B617-14E4-1F1FA85F1F6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5BE1A99C-8B15-3B5B-C07B-20E6CBED5E70}"/>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8047F671-8F93-D3E2-9929-0C1102F0C5B7}"/>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F87C247E-DA74-163B-CE93-78262DD63128}"/>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E7D2EA8B-26A4-84E3-756C-64C438D84ACC}"/>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38A5A97D-62AB-0416-3477-949BDF614A00}"/>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614F5AF5-7169-6D5D-AD48-5FEFFB2D603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442865A9-F3E0-2472-AFFA-4AC6F2CDC271}"/>
                </a:ext>
              </a:extLst>
            </p:cNvPr>
            <p:cNvSpPr txBox="1"/>
            <p:nvPr/>
          </p:nvSpPr>
          <p:spPr>
            <a:xfrm>
              <a:off x="10264555" y="3128120"/>
              <a:ext cx="796280" cy="923330"/>
            </a:xfrm>
            <a:prstGeom prst="rect">
              <a:avLst/>
            </a:prstGeom>
            <a:noFill/>
          </p:spPr>
          <p:txBody>
            <a:bodyPr wrap="square">
              <a:spAutoFit/>
            </a:bodyPr>
            <a:lstStyle/>
            <a:p>
              <a:r>
                <a:rPr lang="en-US" sz="5400" dirty="0">
                  <a:latin typeface="Avenir Book" panose="02000503020000020003" pitchFamily="2" charset="0"/>
                </a:rPr>
                <a:t>👩</a:t>
              </a:r>
            </a:p>
          </p:txBody>
        </p:sp>
      </p:gr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5"/>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venir Book" panose="02000503020000020003" pitchFamily="2" charset="0"/>
              </a:rPr>
              <a:t>👍</a:t>
            </a:r>
          </a:p>
          <a:p>
            <a:endParaRPr lang="en-US" sz="2000" dirty="0">
              <a:solidFill>
                <a:schemeClr val="tx1"/>
              </a:solidFill>
              <a:latin typeface="Avenir Book" panose="02000503020000020003" pitchFamily="2" charset="0"/>
            </a:endParaRPr>
          </a:p>
          <a:p>
            <a:r>
              <a:rPr lang="en-US" sz="2000" dirty="0">
                <a:solidFill>
                  <a:schemeClr val="tx1"/>
                </a:solidFill>
                <a:latin typeface="Avenir Book" panose="02000503020000020003" pitchFamily="2" charset="0"/>
              </a:rPr>
              <a:t>👎</a:t>
            </a:r>
          </a:p>
        </p:txBody>
      </p:sp>
      <p:sp>
        <p:nvSpPr>
          <p:cNvPr id="37" name="TextBox 36">
            <a:extLst>
              <a:ext uri="{FF2B5EF4-FFF2-40B4-BE49-F238E27FC236}">
                <a16:creationId xmlns:a16="http://schemas.microsoft.com/office/drawing/2014/main" id="{8CBF9D9F-083E-A754-0D4F-6A9A82458B03}"/>
              </a:ext>
            </a:extLst>
          </p:cNvPr>
          <p:cNvSpPr txBox="1"/>
          <p:nvPr/>
        </p:nvSpPr>
        <p:spPr>
          <a:xfrm>
            <a:off x="5274490" y="2448847"/>
            <a:ext cx="3576320" cy="600506"/>
          </a:xfrm>
          <a:prstGeom prst="wedgeRoundRectCallout">
            <a:avLst>
              <a:gd name="adj1" fmla="val 20957"/>
              <a:gd name="adj2" fmla="val 770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Pairwise comparison of multiple provides </a:t>
            </a:r>
            <a:r>
              <a:rPr lang="en-US" sz="1800" spc="-4" dirty="0">
                <a:solidFill>
                  <a:schemeClr val="tx1"/>
                </a:solidFill>
                <a:latin typeface="Corbel" panose="020B0503020204020204" pitchFamily="34" charset="0"/>
                <a:cs typeface="Calibri"/>
              </a:rPr>
              <a:t>which can be more reliable </a:t>
            </a:r>
            <a:endParaRPr lang="en-US" sz="1800" dirty="0">
              <a:latin typeface="Corbel" panose="020B0503020204020204" pitchFamily="34" charset="0"/>
            </a:endParaRPr>
          </a:p>
        </p:txBody>
      </p:sp>
      <p:sp>
        <p:nvSpPr>
          <p:cNvPr id="38" name="TextBox 37">
            <a:extLst>
              <a:ext uri="{FF2B5EF4-FFF2-40B4-BE49-F238E27FC236}">
                <a16:creationId xmlns:a16="http://schemas.microsoft.com/office/drawing/2014/main" id="{26616ED4-A00E-DF6F-756F-714EAAE2696C}"/>
              </a:ext>
            </a:extLst>
          </p:cNvPr>
          <p:cNvSpPr txBox="1"/>
          <p:nvPr/>
        </p:nvSpPr>
        <p:spPr>
          <a:xfrm>
            <a:off x="2897050" y="2541908"/>
            <a:ext cx="2377440" cy="523220"/>
          </a:xfrm>
          <a:prstGeom prst="rect">
            <a:avLst/>
          </a:prstGeom>
          <a:noFill/>
        </p:spPr>
        <p:txBody>
          <a:bodyPr wrap="square">
            <a:spAutoFit/>
          </a:bodyPr>
          <a:lstStyle/>
          <a:p>
            <a:pPr algn="ctr"/>
            <a:r>
              <a:rPr lang="en-US" dirty="0">
                <a:latin typeface="Corbel" panose="020B0503020204020204" pitchFamily="34" charset="0"/>
              </a:rPr>
              <a:t>Bradley-Terry [1952] </a:t>
            </a:r>
            <a:br>
              <a:rPr lang="en-US" dirty="0">
                <a:latin typeface="Corbel" panose="020B0503020204020204" pitchFamily="34" charset="0"/>
              </a:rPr>
            </a:br>
            <a:r>
              <a:rPr lang="en-US" dirty="0">
                <a:latin typeface="Corbel" panose="020B0503020204020204" pitchFamily="34" charset="0"/>
              </a:rPr>
              <a:t>paired comparison model</a:t>
            </a:r>
          </a:p>
        </p:txBody>
      </p:sp>
    </p:spTree>
    <p:extLst>
      <p:ext uri="{BB962C8B-B14F-4D97-AF65-F5344CB8AC3E}">
        <p14:creationId xmlns:p14="http://schemas.microsoft.com/office/powerpoint/2010/main" val="279187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A987F8-3051-3B89-CA76-BAB8DB39EEF1}"/>
              </a:ext>
            </a:extLst>
          </p:cNvPr>
          <p:cNvGrpSpPr/>
          <p:nvPr/>
        </p:nvGrpSpPr>
        <p:grpSpPr>
          <a:xfrm>
            <a:off x="121919" y="2455816"/>
            <a:ext cx="8561475" cy="2055186"/>
            <a:chOff x="249131" y="1678071"/>
            <a:chExt cx="10811704" cy="2601657"/>
          </a:xfrm>
        </p:grpSpPr>
        <p:sp>
          <p:nvSpPr>
            <p:cNvPr id="4" name="Rounded Rectangle 3">
              <a:extLst>
                <a:ext uri="{FF2B5EF4-FFF2-40B4-BE49-F238E27FC236}">
                  <a16:creationId xmlns:a16="http://schemas.microsoft.com/office/drawing/2014/main" id="{B08D8192-E767-CAC2-4825-B10D6F954247}"/>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5" name="Rounded Rectangle 4">
              <a:extLst>
                <a:ext uri="{FF2B5EF4-FFF2-40B4-BE49-F238E27FC236}">
                  <a16:creationId xmlns:a16="http://schemas.microsoft.com/office/drawing/2014/main" id="{6D58D304-CF4B-B5CD-1D55-A9E634FDFEA1}"/>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6" name="Straight Arrow Connector 5">
              <a:extLst>
                <a:ext uri="{FF2B5EF4-FFF2-40B4-BE49-F238E27FC236}">
                  <a16:creationId xmlns:a16="http://schemas.microsoft.com/office/drawing/2014/main" id="{A56D4127-1C81-F893-5F07-DBDFADB9E3D8}"/>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7" name="Rounded Rectangle 6">
              <a:extLst>
                <a:ext uri="{FF2B5EF4-FFF2-40B4-BE49-F238E27FC236}">
                  <a16:creationId xmlns:a16="http://schemas.microsoft.com/office/drawing/2014/main" id="{DFFE5972-AD0F-0285-C4AB-F1D12A4BE7B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7" name="Straight Arrow Connector 16">
              <a:extLst>
                <a:ext uri="{FF2B5EF4-FFF2-40B4-BE49-F238E27FC236}">
                  <a16:creationId xmlns:a16="http://schemas.microsoft.com/office/drawing/2014/main" id="{DC7C5C6B-FB69-5A8A-5B32-DFD11D15FCF6}"/>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8" name="Rounded Rectangle 17">
              <a:extLst>
                <a:ext uri="{FF2B5EF4-FFF2-40B4-BE49-F238E27FC236}">
                  <a16:creationId xmlns:a16="http://schemas.microsoft.com/office/drawing/2014/main" id="{28151601-C7B7-1729-E09C-CE5315B790D2}"/>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9" name="Straight Arrow Connector 18">
              <a:extLst>
                <a:ext uri="{FF2B5EF4-FFF2-40B4-BE49-F238E27FC236}">
                  <a16:creationId xmlns:a16="http://schemas.microsoft.com/office/drawing/2014/main" id="{50051D18-0CC4-28BC-CF95-6719C0FB7B5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016EC23B-F3FE-4C82-AF5B-748841994BCF}"/>
                </a:ext>
              </a:extLst>
            </p:cNvPr>
            <p:cNvSpPr txBox="1"/>
            <p:nvPr/>
          </p:nvSpPr>
          <p:spPr>
            <a:xfrm>
              <a:off x="10264555" y="3128120"/>
              <a:ext cx="796280" cy="923330"/>
            </a:xfrm>
            <a:prstGeom prst="rect">
              <a:avLst/>
            </a:prstGeom>
            <a:noFill/>
          </p:spPr>
          <p:txBody>
            <a:bodyPr wrap="square">
              <a:spAutoFit/>
            </a:bodyPr>
            <a:lstStyle/>
            <a:p>
              <a:r>
                <a:rPr lang="en-US" sz="5400" dirty="0">
                  <a:latin typeface="Avenir Book" panose="02000503020000020003" pitchFamily="2" charset="0"/>
                </a:rPr>
                <a:t>👩</a:t>
              </a:r>
            </a:p>
          </p:txBody>
        </p:sp>
        <p:sp>
          <p:nvSpPr>
            <p:cNvPr id="22" name="Rounded Rectangle 21">
              <a:extLst>
                <a:ext uri="{FF2B5EF4-FFF2-40B4-BE49-F238E27FC236}">
                  <a16:creationId xmlns:a16="http://schemas.microsoft.com/office/drawing/2014/main" id="{C942A6C1-1176-5028-A559-82A5CA62307D}"/>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Curved Connector 22">
              <a:extLst>
                <a:ext uri="{FF2B5EF4-FFF2-40B4-BE49-F238E27FC236}">
                  <a16:creationId xmlns:a16="http://schemas.microsoft.com/office/drawing/2014/main" id="{ED2893C2-B328-6911-D179-DC252EA6058C}"/>
                </a:ext>
              </a:extLst>
            </p:cNvPr>
            <p:cNvCxnSpPr>
              <a:cxnSpLocks/>
              <a:stCxn id="5"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CA65739-6ACA-F99F-9DD8-DEC3922D4529}"/>
                </a:ext>
              </a:extLst>
            </p:cNvPr>
            <p:cNvCxnSpPr>
              <a:cxnSpLocks/>
            </p:cNvCxnSpPr>
            <p:nvPr/>
          </p:nvCxnSpPr>
          <p:spPr>
            <a:xfrm>
              <a:off x="6354802" y="2068060"/>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dirty="0"/>
                  <a:t>Step 1: Estimating </a:t>
                </a:r>
                <a:br>
                  <a:rPr lang="en-US" sz="2800" dirty="0"/>
                </a:br>
                <a:r>
                  <a:rPr lang="en-US" sz="2800" dirty="0"/>
                  <a:t>the Reward Model </a:t>
                </a:r>
                <a14:m>
                  <m:oMath xmlns:m="http://schemas.openxmlformats.org/officeDocument/2006/math">
                    <m:r>
                      <a:rPr lang="fa-IR" sz="2400" i="1" smtClean="0">
                        <a:latin typeface="Cambria Math" panose="02040503050406030204" pitchFamily="18" charset="0"/>
                      </a:rPr>
                      <m:t>𝑅</m:t>
                    </m:r>
                    <m:d>
                      <m:dPr>
                        <m:ctrlPr>
                          <a:rPr lang="fa-IR"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𝑝</m:t>
                        </m:r>
                      </m:e>
                    </m:d>
                  </m:oMath>
                </a14:m>
                <a:endParaRPr lang="en-US" sz="2800" dirty="0"/>
              </a:p>
            </p:txBody>
          </p:sp>
        </mc:Choice>
        <mc:Fallback>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256" t="-1471" b="-17647"/>
                </a:stretch>
              </a:blipFill>
            </p:spPr>
            <p:txBody>
              <a:bodyPr/>
              <a:lstStyle/>
              <a:p>
                <a:r>
                  <a:rPr lang="en-US">
                    <a:noFill/>
                  </a:rPr>
                  <a:t> </a:t>
                </a:r>
              </a:p>
            </p:txBody>
          </p:sp>
        </mc:Fallback>
      </mc:AlternateContent>
      <p:pic>
        <p:nvPicPr>
          <p:cNvPr id="8" name="Picture 7" descr="Diagram&#10;&#10;Description automatically generated">
            <a:extLst>
              <a:ext uri="{FF2B5EF4-FFF2-40B4-BE49-F238E27FC236}">
                <a16:creationId xmlns:a16="http://schemas.microsoft.com/office/drawing/2014/main" id="{E3107738-9FCD-58C1-A704-FE8D9551A436}"/>
              </a:ext>
            </a:extLst>
          </p:cNvPr>
          <p:cNvPicPr>
            <a:picLocks noChangeAspect="1"/>
          </p:cNvPicPr>
          <p:nvPr/>
        </p:nvPicPr>
        <p:blipFill rotWithShape="1">
          <a:blip r:embed="rId3"/>
          <a:srcRect r="29480"/>
          <a:stretch/>
        </p:blipFill>
        <p:spPr>
          <a:xfrm>
            <a:off x="7062650" y="4877"/>
            <a:ext cx="2081349" cy="956510"/>
          </a:xfrm>
          <a:prstGeom prst="rect">
            <a:avLst/>
          </a:prstGeom>
        </p:spPr>
      </p:pic>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5"/>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venir Book" panose="02000503020000020003" pitchFamily="2" charset="0"/>
              </a:rPr>
              <a:t>👍</a:t>
            </a:r>
          </a:p>
          <a:p>
            <a:endParaRPr lang="en-US" sz="2000" dirty="0">
              <a:solidFill>
                <a:schemeClr val="tx1"/>
              </a:solidFill>
              <a:latin typeface="Avenir Book" panose="02000503020000020003" pitchFamily="2" charset="0"/>
            </a:endParaRPr>
          </a:p>
          <a:p>
            <a:r>
              <a:rPr lang="en-US" sz="2000" dirty="0">
                <a:solidFill>
                  <a:schemeClr val="tx1"/>
                </a:solidFill>
                <a:latin typeface="Avenir Book" panose="02000503020000020003" pitchFamily="2" charset="0"/>
              </a:rPr>
              <a:t>👎</a:t>
            </a:r>
          </a:p>
        </p:txBody>
      </p:sp>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6"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7" cstate="print"/>
          <a:stretch>
            <a:fillRect/>
          </a:stretch>
        </p:blipFill>
        <p:spPr>
          <a:xfrm>
            <a:off x="3603780" y="1640096"/>
            <a:ext cx="83153" cy="158686"/>
          </a:xfrm>
          <a:prstGeom prst="rect">
            <a:avLst/>
          </a:prstGeom>
        </p:spPr>
      </p:pic>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6A48BF42-F0AA-3EFF-0997-6405097B3B68}"/>
                  </a:ext>
                </a:extLst>
              </p:cNvPr>
              <p:cNvSpPr txBox="1"/>
              <p:nvPr/>
            </p:nvSpPr>
            <p:spPr>
              <a:xfrm>
                <a:off x="1932501" y="1235576"/>
                <a:ext cx="498364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e>
                              </m:d>
                            </m:e>
                          </m:func>
                        </m:e>
                      </m:d>
                    </m:oMath>
                  </m:oMathPara>
                </a14:m>
                <a:endParaRPr lang="en-US" sz="1800" dirty="0"/>
              </a:p>
            </p:txBody>
          </p:sp>
        </mc:Choice>
        <mc:Fallback>
          <p:sp>
            <p:nvSpPr>
              <p:cNvPr id="32" name="TextBox 31">
                <a:extLst>
                  <a:ext uri="{FF2B5EF4-FFF2-40B4-BE49-F238E27FC236}">
                    <a16:creationId xmlns:a16="http://schemas.microsoft.com/office/drawing/2014/main" id="{6A48BF42-F0AA-3EFF-0997-6405097B3B68}"/>
                  </a:ext>
                </a:extLst>
              </p:cNvPr>
              <p:cNvSpPr txBox="1">
                <a:spLocks noRot="1" noChangeAspect="1" noMove="1" noResize="1" noEditPoints="1" noAdjustHandles="1" noChangeArrowheads="1" noChangeShapeType="1" noTextEdit="1"/>
              </p:cNvSpPr>
              <p:nvPr/>
            </p:nvSpPr>
            <p:spPr>
              <a:xfrm>
                <a:off x="1932501" y="1235576"/>
                <a:ext cx="4983648" cy="426142"/>
              </a:xfrm>
              <a:prstGeom prst="rect">
                <a:avLst/>
              </a:prstGeom>
              <a:blipFill>
                <a:blip r:embed="rId8"/>
                <a:stretch>
                  <a:fillRect b="-2857"/>
                </a:stretch>
              </a:blipFill>
            </p:spPr>
            <p:txBody>
              <a:bodyPr/>
              <a:lstStyle/>
              <a:p>
                <a:r>
                  <a:rPr lang="en-US">
                    <a:noFill/>
                  </a:rPr>
                  <a:t> </a:t>
                </a:r>
              </a:p>
            </p:txBody>
          </p:sp>
        </mc:Fallback>
      </mc:AlternateContent>
    </p:spTree>
    <p:extLst>
      <p:ext uri="{BB962C8B-B14F-4D97-AF65-F5344CB8AC3E}">
        <p14:creationId xmlns:p14="http://schemas.microsoft.com/office/powerpoint/2010/main" val="286814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dirty="0"/>
                  <a:t>Step 1: Estimating </a:t>
                </a:r>
                <a:br>
                  <a:rPr lang="en-US" sz="2800" dirty="0"/>
                </a:br>
                <a:r>
                  <a:rPr lang="en-US" sz="2800" dirty="0"/>
                  <a:t>the Reward Model </a:t>
                </a:r>
                <a14:m>
                  <m:oMath xmlns:m="http://schemas.openxmlformats.org/officeDocument/2006/math">
                    <m:r>
                      <a:rPr lang="fa-IR" sz="2400" i="1" smtClean="0">
                        <a:latin typeface="Cambria Math" panose="02040503050406030204" pitchFamily="18" charset="0"/>
                      </a:rPr>
                      <m:t>𝑅</m:t>
                    </m:r>
                    <m:d>
                      <m:dPr>
                        <m:ctrlPr>
                          <a:rPr lang="fa-IR"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𝑝</m:t>
                        </m:r>
                      </m:e>
                    </m:d>
                  </m:oMath>
                </a14:m>
                <a:endParaRPr lang="en-US" sz="2800" dirty="0"/>
              </a:p>
            </p:txBody>
          </p:sp>
        </mc:Choice>
        <mc:Fallback>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256" t="-1471" b="-17647"/>
                </a:stretch>
              </a:blipFill>
            </p:spPr>
            <p:txBody>
              <a:bodyPr/>
              <a:lstStyle/>
              <a:p>
                <a:r>
                  <a:rPr lang="en-US">
                    <a:noFill/>
                  </a:rPr>
                  <a:t> </a:t>
                </a:r>
              </a:p>
            </p:txBody>
          </p:sp>
        </mc:Fallback>
      </mc:AlternateContent>
      <p:pic>
        <p:nvPicPr>
          <p:cNvPr id="8" name="Picture 7" descr="Diagram&#10;&#10;Description automatically generated">
            <a:extLst>
              <a:ext uri="{FF2B5EF4-FFF2-40B4-BE49-F238E27FC236}">
                <a16:creationId xmlns:a16="http://schemas.microsoft.com/office/drawing/2014/main" id="{E3107738-9FCD-58C1-A704-FE8D9551A436}"/>
              </a:ext>
            </a:extLst>
          </p:cNvPr>
          <p:cNvPicPr>
            <a:picLocks noChangeAspect="1"/>
          </p:cNvPicPr>
          <p:nvPr/>
        </p:nvPicPr>
        <p:blipFill rotWithShape="1">
          <a:blip r:embed="rId3"/>
          <a:srcRect r="29480"/>
          <a:stretch/>
        </p:blipFill>
        <p:spPr>
          <a:xfrm>
            <a:off x="7062650" y="4877"/>
            <a:ext cx="2081349" cy="956510"/>
          </a:xfrm>
          <a:prstGeom prst="rect">
            <a:avLst/>
          </a:prstGeom>
        </p:spPr>
      </p:pic>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4"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5" cstate="print"/>
          <a:stretch>
            <a:fillRect/>
          </a:stretch>
        </p:blipFill>
        <p:spPr>
          <a:xfrm>
            <a:off x="3603780" y="1640096"/>
            <a:ext cx="83153" cy="158686"/>
          </a:xfrm>
          <a:prstGeom prst="rect">
            <a:avLst/>
          </a:prstGeom>
        </p:spPr>
      </p:pic>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6A48BF42-F0AA-3EFF-0997-6405097B3B68}"/>
                  </a:ext>
                </a:extLst>
              </p:cNvPr>
              <p:cNvSpPr txBox="1"/>
              <p:nvPr/>
            </p:nvSpPr>
            <p:spPr>
              <a:xfrm>
                <a:off x="1932501" y="1235576"/>
                <a:ext cx="498364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e>
                              </m:d>
                            </m:e>
                          </m:func>
                        </m:e>
                      </m:d>
                    </m:oMath>
                  </m:oMathPara>
                </a14:m>
                <a:endParaRPr lang="en-US" sz="1800" dirty="0"/>
              </a:p>
            </p:txBody>
          </p:sp>
        </mc:Choice>
        <mc:Fallback>
          <p:sp>
            <p:nvSpPr>
              <p:cNvPr id="32" name="TextBox 31">
                <a:extLst>
                  <a:ext uri="{FF2B5EF4-FFF2-40B4-BE49-F238E27FC236}">
                    <a16:creationId xmlns:a16="http://schemas.microsoft.com/office/drawing/2014/main" id="{6A48BF42-F0AA-3EFF-0997-6405097B3B68}"/>
                  </a:ext>
                </a:extLst>
              </p:cNvPr>
              <p:cNvSpPr txBox="1">
                <a:spLocks noRot="1" noChangeAspect="1" noMove="1" noResize="1" noEditPoints="1" noAdjustHandles="1" noChangeArrowheads="1" noChangeShapeType="1" noTextEdit="1"/>
              </p:cNvSpPr>
              <p:nvPr/>
            </p:nvSpPr>
            <p:spPr>
              <a:xfrm>
                <a:off x="1932501" y="1235576"/>
                <a:ext cx="4983648" cy="426142"/>
              </a:xfrm>
              <a:prstGeom prst="rect">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bject 12">
                <a:extLst>
                  <a:ext uri="{FF2B5EF4-FFF2-40B4-BE49-F238E27FC236}">
                    <a16:creationId xmlns:a16="http://schemas.microsoft.com/office/drawing/2014/main" id="{0F08B279-9EC5-56B3-E3D7-17EAECAA8BA7}"/>
                  </a:ext>
                </a:extLst>
              </p:cNvPr>
              <p:cNvSpPr txBox="1"/>
              <p:nvPr/>
            </p:nvSpPr>
            <p:spPr>
              <a:xfrm>
                <a:off x="7300985" y="4118969"/>
                <a:ext cx="2019300" cy="317875"/>
              </a:xfrm>
              <a:prstGeom prst="rect">
                <a:avLst/>
              </a:prstGeom>
            </p:spPr>
            <p:txBody>
              <a:bodyPr vert="horz" wrap="square" lIns="0" tIns="10001" rIns="0" bIns="0" rtlCol="0">
                <a:spAutoFit/>
              </a:bodyPr>
              <a:lstStyle/>
              <a:p>
                <a:pPr marL="38100" marR="32385">
                  <a:spcBef>
                    <a:spcPts val="79"/>
                  </a:spcBef>
                </a:pP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1</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=0.8</m:t>
                      </m:r>
                    </m:oMath>
                  </m:oMathPara>
                </a14:m>
                <a:endParaRPr lang="fa-IR" sz="2000" dirty="0">
                  <a:latin typeface="Cambria Math"/>
                  <a:cs typeface="Cambria Math"/>
                </a:endParaRPr>
              </a:p>
            </p:txBody>
          </p:sp>
        </mc:Choice>
        <mc:Fallback>
          <p:sp>
            <p:nvSpPr>
              <p:cNvPr id="9" name="object 12">
                <a:extLst>
                  <a:ext uri="{FF2B5EF4-FFF2-40B4-BE49-F238E27FC236}">
                    <a16:creationId xmlns:a16="http://schemas.microsoft.com/office/drawing/2014/main" id="{0F08B279-9EC5-56B3-E3D7-17EAECAA8BA7}"/>
                  </a:ext>
                </a:extLst>
              </p:cNvPr>
              <p:cNvSpPr txBox="1">
                <a:spLocks noRot="1" noChangeAspect="1" noMove="1" noResize="1" noEditPoints="1" noAdjustHandles="1" noChangeArrowheads="1" noChangeShapeType="1" noTextEdit="1"/>
              </p:cNvSpPr>
              <p:nvPr/>
            </p:nvSpPr>
            <p:spPr>
              <a:xfrm>
                <a:off x="7300985" y="4118969"/>
                <a:ext cx="2019300" cy="317875"/>
              </a:xfrm>
              <a:prstGeom prst="rect">
                <a:avLst/>
              </a:prstGeom>
              <a:blipFill>
                <a:blip r:embed="rId7"/>
                <a:stretch>
                  <a:fillRect t="-23077" b="-4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object 14">
                <a:extLst>
                  <a:ext uri="{FF2B5EF4-FFF2-40B4-BE49-F238E27FC236}">
                    <a16:creationId xmlns:a16="http://schemas.microsoft.com/office/drawing/2014/main" id="{A6CABCD8-6ADA-AB37-5F82-6665324BC793}"/>
                  </a:ext>
                </a:extLst>
              </p:cNvPr>
              <p:cNvSpPr txBox="1"/>
              <p:nvPr/>
            </p:nvSpPr>
            <p:spPr>
              <a:xfrm>
                <a:off x="7372214" y="3145910"/>
                <a:ext cx="2247900" cy="625652"/>
              </a:xfrm>
              <a:prstGeom prst="rect">
                <a:avLst/>
              </a:prstGeom>
            </p:spPr>
            <p:txBody>
              <a:bodyPr vert="horz" wrap="square" lIns="0" tIns="10001" rIns="0" bIns="0" rtlCol="0">
                <a:spAutoFit/>
              </a:bodyPr>
              <a:lstStyle/>
              <a:p>
                <a:pPr marR="334328" algn="ctr">
                  <a:tabLst>
                    <a:tab pos="329088" algn="l"/>
                    <a:tab pos="814864"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2</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=1.2</m:t>
                      </m:r>
                    </m:oMath>
                  </m:oMathPara>
                </a14:m>
                <a:endParaRPr lang="fa-IR" sz="2000" dirty="0">
                  <a:latin typeface="Cambria Math"/>
                  <a:cs typeface="Cambria Math"/>
                </a:endParaRPr>
              </a:p>
            </p:txBody>
          </p:sp>
        </mc:Choice>
        <mc:Fallback>
          <p:sp>
            <p:nvSpPr>
              <p:cNvPr id="10" name="object 14">
                <a:extLst>
                  <a:ext uri="{FF2B5EF4-FFF2-40B4-BE49-F238E27FC236}">
                    <a16:creationId xmlns:a16="http://schemas.microsoft.com/office/drawing/2014/main" id="{A6CABCD8-6ADA-AB37-5F82-6665324BC793}"/>
                  </a:ext>
                </a:extLst>
              </p:cNvPr>
              <p:cNvSpPr txBox="1">
                <a:spLocks noRot="1" noChangeAspect="1" noMove="1" noResize="1" noEditPoints="1" noAdjustHandles="1" noChangeArrowheads="1" noChangeShapeType="1" noTextEdit="1"/>
              </p:cNvSpPr>
              <p:nvPr/>
            </p:nvSpPr>
            <p:spPr>
              <a:xfrm>
                <a:off x="7372214" y="3145910"/>
                <a:ext cx="2247900" cy="625652"/>
              </a:xfrm>
              <a:prstGeom prst="rect">
                <a:avLst/>
              </a:prstGeom>
              <a:blipFill>
                <a:blip r:embed="rId8"/>
                <a:stretch>
                  <a:fillRect b="-21569"/>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68A528-9C1E-1F01-7FA3-A9A46DC3AFAA}"/>
              </a:ext>
            </a:extLst>
          </p:cNvPr>
          <p:cNvGrpSpPr/>
          <p:nvPr/>
        </p:nvGrpSpPr>
        <p:grpSpPr>
          <a:xfrm>
            <a:off x="121919" y="2455816"/>
            <a:ext cx="7491350" cy="2055186"/>
            <a:chOff x="249131" y="1678071"/>
            <a:chExt cx="9460316" cy="2601657"/>
          </a:xfrm>
        </p:grpSpPr>
        <p:sp>
          <p:nvSpPr>
            <p:cNvPr id="12" name="Rounded Rectangle 11">
              <a:extLst>
                <a:ext uri="{FF2B5EF4-FFF2-40B4-BE49-F238E27FC236}">
                  <a16:creationId xmlns:a16="http://schemas.microsoft.com/office/drawing/2014/main" id="{9341044C-F730-DA6E-A65B-0DB1D74B80F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3" name="Rounded Rectangle 12">
              <a:extLst>
                <a:ext uri="{FF2B5EF4-FFF2-40B4-BE49-F238E27FC236}">
                  <a16:creationId xmlns:a16="http://schemas.microsoft.com/office/drawing/2014/main" id="{FC48D66F-0B42-2555-56BC-3E5E6DCC68AD}"/>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4" name="Straight Arrow Connector 13">
              <a:extLst>
                <a:ext uri="{FF2B5EF4-FFF2-40B4-BE49-F238E27FC236}">
                  <a16:creationId xmlns:a16="http://schemas.microsoft.com/office/drawing/2014/main" id="{52123CC3-F460-EB70-0A78-F4FDA598BAD3}"/>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5" name="Rounded Rectangle 14">
              <a:extLst>
                <a:ext uri="{FF2B5EF4-FFF2-40B4-BE49-F238E27FC236}">
                  <a16:creationId xmlns:a16="http://schemas.microsoft.com/office/drawing/2014/main" id="{74418B92-6E28-BDD8-DAEC-B7DA5BC5CD3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6" name="Straight Arrow Connector 15">
              <a:extLst>
                <a:ext uri="{FF2B5EF4-FFF2-40B4-BE49-F238E27FC236}">
                  <a16:creationId xmlns:a16="http://schemas.microsoft.com/office/drawing/2014/main" id="{50F51153-D548-7974-3441-BC852E7671C4}"/>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1" name="Rounded Rectangle 20">
              <a:extLst>
                <a:ext uri="{FF2B5EF4-FFF2-40B4-BE49-F238E27FC236}">
                  <a16:creationId xmlns:a16="http://schemas.microsoft.com/office/drawing/2014/main" id="{65DA9C4A-5350-367B-A2B9-92C7E26CDDF9}"/>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33" name="Straight Arrow Connector 32">
              <a:extLst>
                <a:ext uri="{FF2B5EF4-FFF2-40B4-BE49-F238E27FC236}">
                  <a16:creationId xmlns:a16="http://schemas.microsoft.com/office/drawing/2014/main" id="{E19BF20A-8D07-A725-036D-476A22382AD7}"/>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34" name="Rounded Rectangle 33">
              <a:extLst>
                <a:ext uri="{FF2B5EF4-FFF2-40B4-BE49-F238E27FC236}">
                  <a16:creationId xmlns:a16="http://schemas.microsoft.com/office/drawing/2014/main" id="{0CE9501C-3B11-0F0E-FB7C-F83964759A77}"/>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35" name="Curved Connector 34">
              <a:extLst>
                <a:ext uri="{FF2B5EF4-FFF2-40B4-BE49-F238E27FC236}">
                  <a16:creationId xmlns:a16="http://schemas.microsoft.com/office/drawing/2014/main" id="{94F68ABC-B644-B661-537D-7B5B5E62341E}"/>
                </a:ext>
              </a:extLst>
            </p:cNvPr>
            <p:cNvCxnSpPr>
              <a:cxnSpLocks/>
              <a:stCxn id="13"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D9536008-B72A-7689-D143-58D3E46FD173}"/>
                </a:ext>
              </a:extLst>
            </p:cNvPr>
            <p:cNvCxnSpPr>
              <a:cxnSpLocks/>
            </p:cNvCxnSpPr>
            <p:nvPr/>
          </p:nvCxnSpPr>
          <p:spPr>
            <a:xfrm>
              <a:off x="6354802" y="2057035"/>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06224D9-C542-7A79-48A5-F21F3B7815E6}"/>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p:sp>
            <p:nvSpPr>
              <p:cNvPr id="37" name="TextBox 36">
                <a:extLst>
                  <a:ext uri="{FF2B5EF4-FFF2-40B4-BE49-F238E27FC236}">
                    <a16:creationId xmlns:a16="http://schemas.microsoft.com/office/drawing/2014/main" id="{706224D9-C542-7A79-48A5-F21F3B7815E6}"/>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136D6AB9-96DE-8BE4-5D6A-D3104E6DFA6E}"/>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p:sp>
            <p:nvSpPr>
              <p:cNvPr id="38" name="TextBox 37">
                <a:extLst>
                  <a:ext uri="{FF2B5EF4-FFF2-40B4-BE49-F238E27FC236}">
                    <a16:creationId xmlns:a16="http://schemas.microsoft.com/office/drawing/2014/main" id="{136D6AB9-96DE-8BE4-5D6A-D3104E6DFA6E}"/>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10"/>
                <a:stretch>
                  <a:fillRect/>
                </a:stretch>
              </a:blipFill>
            </p:spPr>
            <p:txBody>
              <a:bodyPr/>
              <a:lstStyle/>
              <a:p>
                <a:r>
                  <a:rPr lang="en-US">
                    <a:noFill/>
                  </a:rPr>
                  <a:t> </a:t>
                </a:r>
              </a:p>
            </p:txBody>
          </p:sp>
        </mc:Fallback>
      </mc:AlternateContent>
      <p:sp>
        <p:nvSpPr>
          <p:cNvPr id="39" name="Rounded Rectangular Callout 38">
            <a:extLst>
              <a:ext uri="{FF2B5EF4-FFF2-40B4-BE49-F238E27FC236}">
                <a16:creationId xmlns:a16="http://schemas.microsoft.com/office/drawing/2014/main" id="{70B456D6-5CB2-8338-55C1-F0E7F6344431}"/>
              </a:ext>
            </a:extLst>
          </p:cNvPr>
          <p:cNvSpPr/>
          <p:nvPr/>
        </p:nvSpPr>
        <p:spPr>
          <a:xfrm>
            <a:off x="6106026" y="1859228"/>
            <a:ext cx="3037974" cy="1111766"/>
          </a:xfrm>
          <a:prstGeom prst="wedgeRoundRectCallout">
            <a:avLst>
              <a:gd name="adj1" fmla="val 25669"/>
              <a:gd name="adj2" fmla="val 7275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reward model returns a scalar reward which should numerically represent the human preference. </a:t>
            </a:r>
            <a:endParaRPr lang="en-US" sz="1500" dirty="0">
              <a:solidFill>
                <a:schemeClr val="tx1"/>
              </a:solidFill>
              <a:latin typeface="Corbel" panose="020B0503020204020204" pitchFamily="34" charset="0"/>
            </a:endParaRPr>
          </a:p>
        </p:txBody>
      </p:sp>
    </p:spTree>
    <p:extLst>
      <p:ext uri="{BB962C8B-B14F-4D97-AF65-F5344CB8AC3E}">
        <p14:creationId xmlns:p14="http://schemas.microsoft.com/office/powerpoint/2010/main" val="52029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dirty="0"/>
              <a:t>Step 2: Optimizing the </a:t>
            </a:r>
            <a:br>
              <a:rPr lang="en-US" sz="2800" dirty="0"/>
            </a:br>
            <a:r>
              <a:rPr lang="en-US" sz="2800" dirty="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085415" cy="3433899"/>
          </a:xfrm>
        </p:spPr>
        <p:txBody>
          <a:bodyPr>
            <a:normAutofit/>
          </a:bodyPr>
          <a:lstStyle/>
          <a:p>
            <a:r>
              <a:rPr lang="en-US" sz="1800" spc="-4" dirty="0">
                <a:latin typeface="Corbel" panose="020B0503020204020204" pitchFamily="34" charset="0"/>
                <a:cs typeface="Calibri"/>
              </a:rPr>
              <a:t>Policy function := The model that makes decisions (here, generates responses)</a:t>
            </a:r>
          </a:p>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spc="-4"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a:p>
            <a:pPr marL="114300" indent="0">
              <a:buNone/>
            </a:pPr>
            <a:endParaRPr lang="en-US" dirty="0"/>
          </a:p>
        </p:txBody>
      </p:sp>
      <p:pic>
        <p:nvPicPr>
          <p:cNvPr id="6" name="Picture 5" descr="Diagram&#10;&#10;Description automatically generated">
            <a:extLst>
              <a:ext uri="{FF2B5EF4-FFF2-40B4-BE49-F238E27FC236}">
                <a16:creationId xmlns:a16="http://schemas.microsoft.com/office/drawing/2014/main" id="{1203273C-F0F7-7FCB-4538-778867F158D9}"/>
              </a:ext>
            </a:extLst>
          </p:cNvPr>
          <p:cNvPicPr>
            <a:picLocks noChangeAspect="1"/>
          </p:cNvPicPr>
          <p:nvPr/>
        </p:nvPicPr>
        <p:blipFill rotWithShape="1">
          <a:blip r:embed="rId2"/>
          <a:srcRect r="29480"/>
          <a:stretch/>
        </p:blipFill>
        <p:spPr>
          <a:xfrm>
            <a:off x="7062650" y="4877"/>
            <a:ext cx="2081349" cy="956510"/>
          </a:xfrm>
          <a:prstGeom prst="rect">
            <a:avLst/>
          </a:prstGeom>
        </p:spPr>
      </p:pic>
      <p:grpSp>
        <p:nvGrpSpPr>
          <p:cNvPr id="25" name="Group 24">
            <a:extLst>
              <a:ext uri="{FF2B5EF4-FFF2-40B4-BE49-F238E27FC236}">
                <a16:creationId xmlns:a16="http://schemas.microsoft.com/office/drawing/2014/main" id="{DC3B9948-A663-CB17-630F-FB4897B07538}"/>
              </a:ext>
            </a:extLst>
          </p:cNvPr>
          <p:cNvGrpSpPr/>
          <p:nvPr/>
        </p:nvGrpSpPr>
        <p:grpSpPr>
          <a:xfrm>
            <a:off x="156755" y="3365112"/>
            <a:ext cx="8330268" cy="893625"/>
            <a:chOff x="767107" y="5350665"/>
            <a:chExt cx="9702773" cy="893625"/>
          </a:xfrm>
        </p:grpSpPr>
        <p:sp>
          <p:nvSpPr>
            <p:cNvPr id="9" name="Rounded Rectangle 8">
              <a:extLst>
                <a:ext uri="{FF2B5EF4-FFF2-40B4-BE49-F238E27FC236}">
                  <a16:creationId xmlns:a16="http://schemas.microsoft.com/office/drawing/2014/main" id="{C385D90E-A4C1-6A12-4492-300CAD283B39}"/>
                </a:ext>
              </a:extLst>
            </p:cNvPr>
            <p:cNvSpPr/>
            <p:nvPr/>
          </p:nvSpPr>
          <p:spPr>
            <a:xfrm>
              <a:off x="4768150" y="5353133"/>
              <a:ext cx="1059818" cy="891157"/>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8AC3A61F-9025-BE9C-5E1B-AB7AEF6EEF52}"/>
                </a:ext>
              </a:extLst>
            </p:cNvPr>
            <p:cNvSpPr/>
            <p:nvPr/>
          </p:nvSpPr>
          <p:spPr>
            <a:xfrm>
              <a:off x="767107" y="5378892"/>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9F04744D-086B-176E-26E2-429D98099B66}"/>
                </a:ext>
              </a:extLst>
            </p:cNvPr>
            <p:cNvCxnSpPr>
              <a:cxnSpLocks/>
            </p:cNvCxnSpPr>
            <p:nvPr/>
          </p:nvCxnSpPr>
          <p:spPr>
            <a:xfrm>
              <a:off x="3959756" y="5793692"/>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AE985B8F-BB49-4836-8DF9-9E915556FB57}"/>
                </a:ext>
              </a:extLst>
            </p:cNvPr>
            <p:cNvCxnSpPr>
              <a:cxnSpLocks/>
            </p:cNvCxnSpPr>
            <p:nvPr/>
          </p:nvCxnSpPr>
          <p:spPr>
            <a:xfrm>
              <a:off x="6147397" y="5792488"/>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54CE8457-4613-7745-413E-6A4C9B75708F}"/>
                </a:ext>
              </a:extLst>
            </p:cNvPr>
            <p:cNvSpPr/>
            <p:nvPr/>
          </p:nvSpPr>
          <p:spPr>
            <a:xfrm>
              <a:off x="9531910" y="5350666"/>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sp>
          <p:nvSpPr>
            <p:cNvPr id="14" name="Rounded Rectangle 13">
              <a:extLst>
                <a:ext uri="{FF2B5EF4-FFF2-40B4-BE49-F238E27FC236}">
                  <a16:creationId xmlns:a16="http://schemas.microsoft.com/office/drawing/2014/main" id="{BAC221E9-3F82-DE30-D3A5-A53156730A97}"/>
                </a:ext>
              </a:extLst>
            </p:cNvPr>
            <p:cNvSpPr/>
            <p:nvPr/>
          </p:nvSpPr>
          <p:spPr>
            <a:xfrm>
              <a:off x="6756866" y="5446395"/>
              <a:ext cx="1908355"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basically …. </a:t>
              </a:r>
            </a:p>
          </p:txBody>
        </p:sp>
        <p:cxnSp>
          <p:nvCxnSpPr>
            <p:cNvPr id="15" name="Straight Arrow Connector 14">
              <a:extLst>
                <a:ext uri="{FF2B5EF4-FFF2-40B4-BE49-F238E27FC236}">
                  <a16:creationId xmlns:a16="http://schemas.microsoft.com/office/drawing/2014/main" id="{A3F229EC-A1D8-2CEA-C211-E6CC0B82C350}"/>
                </a:ext>
              </a:extLst>
            </p:cNvPr>
            <p:cNvCxnSpPr>
              <a:cxnSpLocks/>
            </p:cNvCxnSpPr>
            <p:nvPr/>
          </p:nvCxnSpPr>
          <p:spPr>
            <a:xfrm>
              <a:off x="8811179" y="577960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6" name="Curved Connector 15">
              <a:extLst>
                <a:ext uri="{FF2B5EF4-FFF2-40B4-BE49-F238E27FC236}">
                  <a16:creationId xmlns:a16="http://schemas.microsoft.com/office/drawing/2014/main" id="{700B915E-150A-77F4-5243-5805EA41307C}"/>
                </a:ext>
              </a:extLst>
            </p:cNvPr>
            <p:cNvCxnSpPr>
              <a:cxnSpLocks/>
              <a:stCxn id="13" idx="0"/>
              <a:endCxn id="9" idx="0"/>
            </p:cNvCxnSpPr>
            <p:nvPr/>
          </p:nvCxnSpPr>
          <p:spPr>
            <a:xfrm rot="16200000" flipH="1" flipV="1">
              <a:off x="7648243" y="3000481"/>
              <a:ext cx="2467" cy="4702836"/>
            </a:xfrm>
            <a:prstGeom prst="curvedConnector3">
              <a:avLst>
                <a:gd name="adj1" fmla="val -21273450"/>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9596F1F-E90C-EAD3-C35F-58B811DDDDC5}"/>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p:sp>
            <p:nvSpPr>
              <p:cNvPr id="26" name="TextBox 25">
                <a:extLst>
                  <a:ext uri="{FF2B5EF4-FFF2-40B4-BE49-F238E27FC236}">
                    <a16:creationId xmlns:a16="http://schemas.microsoft.com/office/drawing/2014/main" id="{B9596F1F-E90C-EAD3-C35F-58B811DDDDC5}"/>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3"/>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2926173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dirty="0"/>
              <a:t>Step 2: Optimizing the </a:t>
            </a:r>
            <a:br>
              <a:rPr lang="en-US" sz="2800" dirty="0"/>
            </a:br>
            <a:r>
              <a:rPr lang="en-US" sz="2800" dirty="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085415" cy="3645732"/>
          </a:xfrm>
        </p:spPr>
        <p:txBody>
          <a:bodyPr>
            <a:normAutofit/>
          </a:bodyPr>
          <a:lstStyle/>
          <a:p>
            <a:r>
              <a:rPr lang="en-US" sz="1800" spc="-4" dirty="0">
                <a:latin typeface="Corbel" panose="020B0503020204020204" pitchFamily="34" charset="0"/>
                <a:cs typeface="Calibri"/>
              </a:rPr>
              <a:t>Policy function := The model that makes decisions (here, generates responses)</a:t>
            </a:r>
          </a:p>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pc="-4" dirty="0">
              <a:latin typeface="Corbel" panose="020B0503020204020204" pitchFamily="34" charset="0"/>
              <a:cs typeface="Calibri"/>
            </a:endParaRPr>
          </a:p>
          <a:p>
            <a:pPr marL="0" indent="0">
              <a:buNone/>
            </a:pPr>
            <a:endParaRPr lang="en-US" spc="-4" dirty="0">
              <a:solidFill>
                <a:srgbClr val="C00000"/>
              </a:solidFill>
              <a:latin typeface="Corbel" panose="020B0503020204020204" pitchFamily="34" charset="0"/>
              <a:cs typeface="Calibri"/>
            </a:endParaRPr>
          </a:p>
          <a:p>
            <a:r>
              <a:rPr lang="en-US" spc="-4" dirty="0">
                <a:solidFill>
                  <a:srgbClr val="C00000"/>
                </a:solidFill>
                <a:latin typeface="Corbel" panose="020B0503020204020204" pitchFamily="34" charset="0"/>
                <a:cs typeface="Calibri"/>
              </a:rPr>
              <a:t>Turns out that we can write this “gradient of expectation” to a simpler form.</a:t>
            </a:r>
            <a:endParaRPr lang="en-US" sz="1800" spc="-4" dirty="0">
              <a:solidFill>
                <a:srgbClr val="C00000"/>
              </a:solidFill>
              <a:latin typeface="Corbel" panose="020B0503020204020204" pitchFamily="34" charset="0"/>
              <a:cs typeface="Calibri"/>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AB4B58F-1A54-479B-BE76-F8D5D5B7EF53}"/>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2F65896-815D-3921-D140-90D5FB67922C}"/>
                  </a:ext>
                </a:extLst>
              </p:cNvPr>
              <p:cNvSpPr txBox="1"/>
              <p:nvPr/>
            </p:nvSpPr>
            <p:spPr>
              <a:xfrm>
                <a:off x="2179320" y="2898136"/>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898136"/>
                <a:ext cx="4572000" cy="431978"/>
              </a:xfrm>
              <a:prstGeom prst="rect">
                <a:avLst/>
              </a:prstGeom>
              <a:blipFill>
                <a:blip r:embed="rId3"/>
                <a:stretch>
                  <a:fillRect t="-5714"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3147059" y="3493245"/>
            <a:ext cx="2186029" cy="572700"/>
          </a:xfrm>
          <a:prstGeom prst="wedgeRoundRectCallout">
            <a:avLst>
              <a:gd name="adj1" fmla="val 32237"/>
              <a:gd name="adj2" fmla="val -7481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How do we estimate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pic>
        <p:nvPicPr>
          <p:cNvPr id="6" name="Picture 5" descr="Diagram&#10;&#10;Description automatically generated">
            <a:extLst>
              <a:ext uri="{FF2B5EF4-FFF2-40B4-BE49-F238E27FC236}">
                <a16:creationId xmlns:a16="http://schemas.microsoft.com/office/drawing/2014/main" id="{1203273C-F0F7-7FCB-4538-778867F158D9}"/>
              </a:ext>
            </a:extLst>
          </p:cNvPr>
          <p:cNvPicPr>
            <a:picLocks noChangeAspect="1"/>
          </p:cNvPicPr>
          <p:nvPr/>
        </p:nvPicPr>
        <p:blipFill rotWithShape="1">
          <a:blip r:embed="rId4"/>
          <a:srcRect r="29480"/>
          <a:stretch/>
        </p:blipFill>
        <p:spPr>
          <a:xfrm>
            <a:off x="7062650" y="4877"/>
            <a:ext cx="2081349" cy="956510"/>
          </a:xfrm>
          <a:prstGeom prst="rect">
            <a:avLst/>
          </a:prstGeom>
        </p:spPr>
      </p:pic>
    </p:spTree>
    <p:extLst>
      <p:ext uri="{BB962C8B-B14F-4D97-AF65-F5344CB8AC3E}">
        <p14:creationId xmlns:p14="http://schemas.microsoft.com/office/powerpoint/2010/main" val="335178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GPT-3 </a:t>
            </a:r>
          </a:p>
          <a:p>
            <a:pPr>
              <a:lnSpc>
                <a:spcPct val="150000"/>
              </a:lnSpc>
            </a:pPr>
            <a:r>
              <a:rPr lang="en-US" dirty="0">
                <a:latin typeface="Corbel" panose="020B0503020204020204" pitchFamily="34" charset="0"/>
              </a:rPr>
              <a:t>Adam</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707666" y="3965094"/>
            <a:ext cx="7911667"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between pre-training and </a:t>
            </a:r>
            <a:r>
              <a:rPr lang="en-US" sz="1800" spc="-8" dirty="0">
                <a:solidFill>
                  <a:srgbClr val="C00000"/>
                </a:solidFill>
                <a:latin typeface="Corbel" panose="020B0503020204020204" pitchFamily="34" charset="0"/>
                <a:cs typeface="Calibri"/>
              </a:rPr>
              <a:t>human values.</a:t>
            </a:r>
            <a:endParaRPr lang="en-US" sz="1800" dirty="0">
              <a:solidFill>
                <a:schemeClr val="tx1"/>
              </a:solidFill>
            </a:endParaRP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420396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a:bodyPr>
          <a:lstStyle/>
          <a:p>
            <a:r>
              <a:rPr lang="en-US" spc="-4" dirty="0">
                <a:latin typeface="Tahoma" panose="020B0604030504040204" pitchFamily="34" charset="0"/>
                <a:ea typeface="Tahoma" panose="020B0604030504040204" pitchFamily="34" charset="0"/>
                <a:cs typeface="Tahoma" panose="020B0604030504040204" pitchFamily="34" charset="0"/>
              </a:rPr>
              <a:t>Policy</a:t>
            </a:r>
            <a:r>
              <a:rPr lang="en-US" spc="4"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Gradient</a:t>
            </a:r>
            <a:r>
              <a:rPr lang="en-US" b="0" spc="-4" dirty="0">
                <a:latin typeface="Tahoma" panose="020B0604030504040204" pitchFamily="34" charset="0"/>
                <a:ea typeface="Tahoma" panose="020B0604030504040204" pitchFamily="34" charset="0"/>
                <a:cs typeface="Tahoma" panose="020B0604030504040204" pitchFamily="34" charset="0"/>
              </a:rPr>
              <a:t> </a:t>
            </a:r>
            <a:r>
              <a:rPr lang="en-US" sz="1800" spc="-4" dirty="0">
                <a:latin typeface="Tahoma" panose="020B0604030504040204" pitchFamily="34" charset="0"/>
                <a:ea typeface="Tahoma" panose="020B0604030504040204" pitchFamily="34" charset="0"/>
                <a:cs typeface="Tahoma" panose="020B0604030504040204" pitchFamily="34" charset="0"/>
              </a:rPr>
              <a:t>[Williams,</a:t>
            </a:r>
            <a:r>
              <a:rPr lang="en-US" sz="1800" spc="15"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1992]</a:t>
            </a:r>
            <a:endParaRPr lang="en-US" sz="28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170688"/>
                <a:ext cx="8085415" cy="3748855"/>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dirty="0">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dirty="0">
                    <a:solidFill>
                      <a:schemeClr val="tx1"/>
                    </a:solidFill>
                  </a:rPr>
                  <a:t>:</a:t>
                </a:r>
              </a:p>
              <a:p>
                <a:endParaRPr lang="en-US" sz="1800" spc="-4" dirty="0">
                  <a:latin typeface="Corbel" panose="020B0503020204020204" pitchFamily="34" charset="0"/>
                  <a:cs typeface="Calibri"/>
                </a:endParaRPr>
              </a:p>
              <a:p>
                <a:pPr marL="114300" indent="0">
                  <a:buNone/>
                </a:pPr>
                <a:endParaRPr lang="en-US" spc="-4" dirty="0">
                  <a:latin typeface="Corbel" panose="020B0503020204020204" pitchFamily="34" charset="0"/>
                  <a:cs typeface="Calibri"/>
                </a:endParaRPr>
              </a:p>
              <a:p>
                <a:r>
                  <a:rPr lang="en-US" sz="1800" dirty="0">
                    <a:solidFill>
                      <a:schemeClr val="tx1"/>
                    </a:solidFill>
                    <a:latin typeface="Corbel" panose="020B0503020204020204" pitchFamily="34" charset="0"/>
                    <a:cs typeface="Calibri"/>
                  </a:rPr>
                  <a:t>This is “</a:t>
                </a:r>
                <a:r>
                  <a:rPr lang="en-US" sz="1800" spc="-4" dirty="0">
                    <a:solidFill>
                      <a:srgbClr val="C00000"/>
                    </a:solidFill>
                    <a:latin typeface="Corbel" panose="020B0503020204020204" pitchFamily="34" charset="0"/>
                    <a:cs typeface="Calibri"/>
                  </a:rPr>
                  <a:t>policy gradient”</a:t>
                </a:r>
                <a:r>
                  <a:rPr lang="en-US" spc="-4"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an approach for </a:t>
                </a:r>
                <a:r>
                  <a:rPr lang="en-US" sz="1800" dirty="0">
                    <a:solidFill>
                      <a:schemeClr val="tx1"/>
                    </a:solidFill>
                    <a:latin typeface="Corbel" panose="020B0503020204020204" pitchFamily="34" charset="0"/>
                    <a:cs typeface="Calibri"/>
                  </a:rPr>
                  <a:t>estimating</a:t>
                </a:r>
                <a:r>
                  <a:rPr lang="en-US" sz="1800" spc="-26"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and</a:t>
                </a:r>
                <a:r>
                  <a:rPr lang="en-US" sz="1800" spc="-4" dirty="0">
                    <a:solidFill>
                      <a:schemeClr val="tx1"/>
                    </a:solidFill>
                    <a:latin typeface="Corbel" panose="020B0503020204020204" pitchFamily="34" charset="0"/>
                    <a:cs typeface="Calibri"/>
                  </a:rPr>
                  <a:t> optimizing</a:t>
                </a:r>
                <a:r>
                  <a:rPr lang="en-US" sz="1800" spc="-19"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this </a:t>
                </a:r>
                <a:r>
                  <a:rPr lang="en-US" sz="1800" spc="-4" dirty="0">
                    <a:solidFill>
                      <a:schemeClr val="tx1"/>
                    </a:solidFill>
                    <a:latin typeface="Corbel" panose="020B0503020204020204" pitchFamily="34" charset="0"/>
                    <a:cs typeface="Calibri"/>
                  </a:rPr>
                  <a:t>objective.</a:t>
                </a:r>
              </a:p>
              <a:p>
                <a:r>
                  <a:rPr lang="en-US" sz="1800" dirty="0">
                    <a:solidFill>
                      <a:schemeClr val="tx1"/>
                    </a:solidFill>
                    <a:latin typeface="Corbel" panose="020B0503020204020204" pitchFamily="34" charset="0"/>
                    <a:cs typeface="Calibri"/>
                  </a:rPr>
                  <a:t>Oversimplified. For full treatment of RL see </a:t>
                </a:r>
                <a:r>
                  <a:rPr lang="en-US" spc="-4" dirty="0">
                    <a:latin typeface="Corbel" panose="020B0503020204020204" pitchFamily="34" charset="0"/>
                    <a:cs typeface="Calibri"/>
                    <a:hlinkClick r:id="rId2"/>
                  </a:rPr>
                  <a:t>701.741</a:t>
                </a:r>
                <a:r>
                  <a:rPr lang="en-US" spc="-4" dirty="0">
                    <a:latin typeface="Corbel" panose="020B0503020204020204" pitchFamily="34" charset="0"/>
                    <a:cs typeface="Calibri"/>
                  </a:rPr>
                  <a:t> </a:t>
                </a:r>
                <a:r>
                  <a:rPr lang="en-US" spc="-4" dirty="0">
                    <a:solidFill>
                      <a:schemeClr val="tx1"/>
                    </a:solidFill>
                    <a:latin typeface="Corbel" panose="020B0503020204020204" pitchFamily="34" charset="0"/>
                    <a:cs typeface="Calibri"/>
                  </a:rPr>
                  <a:t>course, or </a:t>
                </a:r>
                <a:r>
                  <a:rPr lang="en-US" spc="-4" dirty="0">
                    <a:latin typeface="Corbel" panose="020B0503020204020204" pitchFamily="34" charset="0"/>
                    <a:cs typeface="Calibri"/>
                    <a:hlinkClick r:id="rId3"/>
                  </a:rPr>
                  <a:t>Huggingface’s course</a:t>
                </a:r>
                <a:endParaRPr lang="en-US" dirty="0">
                  <a:latin typeface="Corbel" panose="020B0503020204020204" pitchFamily="34" charset="0"/>
                  <a:cs typeface="Calibri"/>
                </a:endParaRPr>
              </a:p>
            </p:txBody>
          </p:sp>
        </mc:Choice>
        <mc:Fallback>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type="body" sz="quarter" idx="16"/>
              </p:nvPr>
            </p:nvSpPr>
            <p:spPr>
              <a:xfrm>
                <a:off x="533919" y="1170688"/>
                <a:ext cx="8085415" cy="3748855"/>
              </a:xfrm>
              <a:blipFill>
                <a:blip r:embed="rId4"/>
                <a:stretch>
                  <a:fillRect l="-628" t="-1689" r="-3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AB4B58F-1A54-479B-BE76-F8D5D5B7EF53}"/>
                  </a:ext>
                </a:extLst>
              </p:cNvPr>
              <p:cNvSpPr txBox="1"/>
              <p:nvPr/>
            </p:nvSpPr>
            <p:spPr>
              <a:xfrm>
                <a:off x="2179320" y="1599353"/>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599353"/>
                <a:ext cx="4572000" cy="45217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2F65896-815D-3921-D140-90D5FB67922C}"/>
                  </a:ext>
                </a:extLst>
              </p:cNvPr>
              <p:cNvSpPr txBox="1"/>
              <p:nvPr/>
            </p:nvSpPr>
            <p:spPr>
              <a:xfrm>
                <a:off x="2179320" y="2471417"/>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471417"/>
                <a:ext cx="4572000" cy="431978"/>
              </a:xfrm>
              <a:prstGeom prst="rect">
                <a:avLst/>
              </a:prstGeom>
              <a:blipFill>
                <a:blip r:embed="rId6"/>
                <a:stretch>
                  <a:fillRect t="-5714"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6844547-9623-583F-B967-3E513045602C}"/>
                  </a:ext>
                </a:extLst>
              </p:cNvPr>
              <p:cNvSpPr txBox="1"/>
              <p:nvPr/>
            </p:nvSpPr>
            <p:spPr>
              <a:xfrm>
                <a:off x="1532694" y="3281003"/>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e>
                              </m:d>
                            </m:e>
                          </m:func>
                        </m:e>
                      </m:nary>
                    </m:oMath>
                  </m:oMathPara>
                </a14:m>
                <a:endParaRPr lang="en-US" sz="2000" dirty="0"/>
              </a:p>
            </p:txBody>
          </p:sp>
        </mc:Choice>
        <mc:Fallback>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1532694" y="3281003"/>
                <a:ext cx="5783580" cy="848566"/>
              </a:xfrm>
              <a:prstGeom prst="rect">
                <a:avLst/>
              </a:prstGeom>
              <a:blipFill>
                <a:blip r:embed="rId7"/>
                <a:stretch>
                  <a:fillRect t="-101493" b="-1567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82875" y="3394703"/>
            <a:ext cx="1880588" cy="526051"/>
          </a:xfrm>
          <a:prstGeom prst="wedgeRoundRectCallout">
            <a:avLst>
              <a:gd name="adj1" fmla="val -55080"/>
              <a:gd name="adj2" fmla="val -159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Proof next slide; check it later in your own time!</a:t>
            </a:r>
          </a:p>
        </p:txBody>
      </p:sp>
      <p:pic>
        <p:nvPicPr>
          <p:cNvPr id="7" name="Picture 6" descr="Diagram&#10;&#10;Description automatically generated">
            <a:extLst>
              <a:ext uri="{FF2B5EF4-FFF2-40B4-BE49-F238E27FC236}">
                <a16:creationId xmlns:a16="http://schemas.microsoft.com/office/drawing/2014/main" id="{484C6EA9-AE24-8BDA-5EF0-91E50BC8B319}"/>
              </a:ext>
            </a:extLst>
          </p:cNvPr>
          <p:cNvPicPr>
            <a:picLocks noChangeAspect="1"/>
          </p:cNvPicPr>
          <p:nvPr/>
        </p:nvPicPr>
        <p:blipFill rotWithShape="1">
          <a:blip r:embed="rId8"/>
          <a:srcRect r="29480"/>
          <a:stretch/>
        </p:blipFill>
        <p:spPr>
          <a:xfrm>
            <a:off x="7062650" y="4877"/>
            <a:ext cx="2081349" cy="956510"/>
          </a:xfrm>
          <a:prstGeom prst="rect">
            <a:avLst/>
          </a:prstGeom>
        </p:spPr>
      </p:pic>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Tahoma" panose="020B0604030504040204" pitchFamily="34" charset="0"/>
                <a:ea typeface="Tahoma" panose="020B0604030504040204" pitchFamily="34" charset="0"/>
                <a:cs typeface="Tahoma" panose="020B0604030504040204" pitchFamily="34" charset="0"/>
              </a:rPr>
              <a:t>Derivations </a:t>
            </a:r>
            <a:r>
              <a:rPr lang="en-US" sz="1600" spc="-4" dirty="0">
                <a:latin typeface="Tahoma" panose="020B0604030504040204" pitchFamily="34" charset="0"/>
                <a:ea typeface="Tahoma" panose="020B0604030504040204" pitchFamily="34" charset="0"/>
                <a:cs typeface="Tahoma" panose="020B0604030504040204" pitchFamily="34" charset="0"/>
              </a:rPr>
              <a:t>(check it later in your own time!)</a:t>
            </a:r>
            <a:r>
              <a:rPr lang="en-US" spc="-4" dirty="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a:xfrm>
                <a:off x="533919" y="1303189"/>
                <a:ext cx="8085415" cy="3077573"/>
              </a:xfrm>
            </p:spPr>
            <p:txBody>
              <a:bodyPr/>
              <a:lstStyle/>
              <a:p>
                <a:r>
                  <a:rPr lang="en-US" dirty="0">
                    <a:solidFill>
                      <a:schemeClr val="tx1"/>
                    </a:solidFill>
                  </a:rPr>
                  <a:t>Let’s compute the gradient:</a:t>
                </a:r>
              </a:p>
              <a:p>
                <a:endParaRPr lang="en-US" dirty="0">
                  <a:solidFill>
                    <a:schemeClr val="tx1"/>
                  </a:solidFill>
                </a:endParaRPr>
              </a:p>
              <a:p>
                <a:pPr marL="114300" indent="0">
                  <a:buNone/>
                </a:pPr>
                <a:endParaRPr lang="en-US" sz="1800" dirty="0">
                  <a:solidFill>
                    <a:schemeClr val="tx1"/>
                  </a:solidFill>
                </a:endParaRPr>
              </a:p>
              <a:p>
                <a:endParaRPr lang="en-US" dirty="0">
                  <a:solidFill>
                    <a:schemeClr val="tx1"/>
                  </a:solidFill>
                </a:endParaRPr>
              </a:p>
              <a:p>
                <a:r>
                  <a:rPr lang="en-US" dirty="0">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dirty="0">
                    <a:solidFill>
                      <a:schemeClr val="tx1"/>
                    </a:solidFill>
                  </a:rPr>
                  <a:t>  to turn sum back to expectation: </a:t>
                </a:r>
              </a:p>
              <a:p>
                <a:endParaRPr lang="en-US" dirty="0">
                  <a:solidFill>
                    <a:schemeClr val="tx1"/>
                  </a:solidFill>
                </a:endParaRPr>
              </a:p>
              <a:p>
                <a:pPr marL="0" indent="0">
                  <a:buNone/>
                </a:pPr>
                <a:endParaRPr lang="en-US" dirty="0">
                  <a:solidFill>
                    <a:schemeClr val="tx1"/>
                  </a:solidFill>
                </a:endParaRPr>
              </a:p>
              <a:p>
                <a:r>
                  <a:rPr lang="en-US" dirty="0">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dirty="0">
                    <a:solidFill>
                      <a:schemeClr val="tx1"/>
                    </a:solidFill>
                  </a:rPr>
                  <a:t>:</a:t>
                </a:r>
              </a:p>
            </p:txBody>
          </p:sp>
        </mc:Choice>
        <mc:Fallback>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xfrm>
                <a:off x="533919" y="1303189"/>
                <a:ext cx="8085415" cy="3077573"/>
              </a:xfrm>
              <a:blipFill>
                <a:blip r:embed="rId2"/>
                <a:stretch>
                  <a:fillRect l="-471" t="-1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dirty="0"/>
              </a:p>
            </p:txBody>
          </p:sp>
        </mc:Choice>
        <mc:Fallback>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73822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332551"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Gradient distributes over sum</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dirty="0"/>
              </a:p>
            </p:txBody>
          </p:sp>
        </mc:Choice>
        <mc:Fallback>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73822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Log-derivative trick</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041885"/>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dirty="0"/>
              </a:p>
            </p:txBody>
          </p:sp>
        </mc:Choice>
        <mc:Fallback>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041885"/>
                <a:ext cx="5783580" cy="848566"/>
              </a:xfrm>
              <a:prstGeom prst="rect">
                <a:avLst/>
              </a:prstGeom>
              <a:blipFill>
                <a:blip r:embed="rId5"/>
                <a:stretch>
                  <a:fillRect t="-101493" b="-156716"/>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FC9A6DBB-6207-7587-CA88-DB17EDFD4BB8}"/>
              </a:ext>
            </a:extLst>
          </p:cNvPr>
          <p:cNvPicPr>
            <a:picLocks noChangeAspect="1"/>
          </p:cNvPicPr>
          <p:nvPr/>
        </p:nvPicPr>
        <p:blipFill rotWithShape="1">
          <a:blip r:embed="rId6"/>
          <a:srcRect r="29480"/>
          <a:stretch/>
        </p:blipFill>
        <p:spPr>
          <a:xfrm>
            <a:off x="7062650" y="4877"/>
            <a:ext cx="2081349" cy="956510"/>
          </a:xfrm>
          <a:prstGeom prst="rect">
            <a:avLst/>
          </a:prstGeom>
        </p:spPr>
      </p:pic>
    </p:spTree>
    <p:extLst>
      <p:ext uri="{BB962C8B-B14F-4D97-AF65-F5344CB8AC3E}">
        <p14:creationId xmlns:p14="http://schemas.microsoft.com/office/powerpoint/2010/main" val="423064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7" grpId="0" animBg="1"/>
      <p:bldP spid="18" grpId="0" animBg="1"/>
      <p:bldP spid="19" grpId="0"/>
      <p:bldP spid="20" grpId="0" animBg="1"/>
      <p:bldP spid="21" grpId="0" animBg="1"/>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Tahoma" panose="020B0604030504040204" pitchFamily="34" charset="0"/>
                <a:ea typeface="Tahoma" panose="020B0604030504040204" pitchFamily="34" charset="0"/>
                <a:cs typeface="Tahoma" panose="020B0604030504040204" pitchFamily="34" charset="0"/>
              </a:rPr>
              <a:t>Policy</a:t>
            </a:r>
            <a:r>
              <a:rPr lang="en-US" sz="2800" spc="4" dirty="0">
                <a:latin typeface="Tahoma" panose="020B0604030504040204" pitchFamily="34" charset="0"/>
                <a:ea typeface="Tahoma" panose="020B0604030504040204" pitchFamily="34" charset="0"/>
                <a:cs typeface="Tahoma" panose="020B0604030504040204" pitchFamily="34" charset="0"/>
              </a:rPr>
              <a:t> </a:t>
            </a:r>
            <a:r>
              <a:rPr lang="en-US" sz="2800" spc="-4" dirty="0">
                <a:latin typeface="Tahoma" panose="020B0604030504040204" pitchFamily="34" charset="0"/>
                <a:ea typeface="Tahoma" panose="020B0604030504040204" pitchFamily="34" charset="0"/>
                <a:cs typeface="Tahoma" panose="020B0604030504040204" pitchFamily="34" charset="0"/>
              </a:rPr>
              <a:t>Gradient </a:t>
            </a:r>
            <a:r>
              <a:rPr lang="en-US" sz="1800" spc="-4" dirty="0">
                <a:latin typeface="Tahoma" panose="020B0604030504040204" pitchFamily="34" charset="0"/>
                <a:ea typeface="Tahoma" panose="020B0604030504040204" pitchFamily="34" charset="0"/>
                <a:cs typeface="Tahoma" panose="020B0604030504040204" pitchFamily="34" charset="0"/>
              </a:rPr>
              <a:t>[Williams,</a:t>
            </a:r>
            <a:r>
              <a:rPr lang="en-US" sz="1800" spc="15"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1992]</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dirty="0">
                    <a:solidFill>
                      <a:schemeClr val="tx1"/>
                    </a:solidFill>
                  </a:rPr>
                  <a:t>This gives us the following update rule: </a:t>
                </a:r>
              </a:p>
              <a:p>
                <a:pPr marL="114300" indent="0">
                  <a:buNone/>
                </a:pPr>
                <a:endParaRPr lang="en-US" sz="1800" dirty="0">
                  <a:solidFill>
                    <a:schemeClr val="tx1"/>
                  </a:solidFill>
                </a:endParaRPr>
              </a:p>
              <a:p>
                <a:pPr marL="114300" indent="0">
                  <a:buNone/>
                </a:pPr>
                <a:endParaRPr lang="en-US" dirty="0">
                  <a:solidFill>
                    <a:schemeClr val="tx1"/>
                  </a:solidFill>
                </a:endParaRPr>
              </a:p>
              <a:p>
                <a:pPr marL="114300" indent="0">
                  <a:buNone/>
                </a:pPr>
                <a:br>
                  <a:rPr lang="en-US" dirty="0">
                    <a:solidFill>
                      <a:schemeClr val="tx1"/>
                    </a:solidFill>
                  </a:rPr>
                </a:br>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00B050"/>
                    </a:solidFill>
                  </a:rPr>
                  <a:t>large</a:t>
                </a:r>
                <a:r>
                  <a:rPr lang="en-US" dirty="0">
                    <a:solidFill>
                      <a:schemeClr val="tx1"/>
                    </a:solidFill>
                  </a:rPr>
                  <a:t>, we take proportionately </a:t>
                </a:r>
                <a:r>
                  <a:rPr lang="en-US" dirty="0">
                    <a:solidFill>
                      <a:srgbClr val="00B050"/>
                    </a:solidFill>
                  </a:rPr>
                  <a:t>large</a:t>
                </a:r>
                <a:r>
                  <a:rPr lang="en-US" dirty="0">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C00000"/>
                    </a:solidFill>
                  </a:rPr>
                  <a:t>small</a:t>
                </a:r>
                <a:r>
                  <a:rPr lang="en-US" dirty="0">
                    <a:solidFill>
                      <a:schemeClr val="tx1"/>
                    </a:solidFill>
                  </a:rPr>
                  <a:t>, we take proportionately </a:t>
                </a:r>
                <a:r>
                  <a:rPr lang="en-US" dirty="0">
                    <a:solidFill>
                      <a:srgbClr val="C00000"/>
                    </a:solidFill>
                  </a:rPr>
                  <a:t>small </a:t>
                </a:r>
                <a:r>
                  <a:rPr lang="en-US" dirty="0">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This is why it’s called “reinforcement learning”: </a:t>
            </a:r>
            <a:br>
              <a:rPr lang="en-US" sz="1800" dirty="0">
                <a:latin typeface="Corbel" panose="020B0503020204020204" pitchFamily="34" charset="0"/>
              </a:rPr>
            </a:br>
            <a:r>
              <a:rPr lang="en-US" sz="1800" dirty="0">
                <a:latin typeface="Corbel" panose="020B0503020204020204" pitchFamily="34" charset="0"/>
              </a:rPr>
              <a:t>we reinforce good actions, increasing the chance they happen again.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8978234-F447-5EEB-54BF-E6B2EC8CEE3B}"/>
                  </a:ext>
                </a:extLst>
              </p:cNvPr>
              <p:cNvSpPr txBox="1"/>
              <p:nvPr/>
            </p:nvSpPr>
            <p:spPr>
              <a:xfrm>
                <a:off x="1208339" y="1491167"/>
                <a:ext cx="672338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𝜃</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r>
                                <a:rPr lang="en-US" sz="2800" i="1">
                                  <a:solidFill>
                                    <a:srgbClr val="0E0CC0"/>
                                  </a:solidFill>
                                  <a:latin typeface="Cambria Math" panose="02040503050406030204" pitchFamily="18" charset="0"/>
                                </a:rPr>
                                <m:t>𝑠</m:t>
                              </m:r>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r>
                            <a:rPr lang="en-US" sz="2800" i="1">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𝜃</m:t>
                              </m:r>
                            </m:sub>
                          </m:sSub>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log</m:t>
                              </m:r>
                            </m:fNa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𝑝</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𝑠</m:t>
                                  </m:r>
                                </m:e>
                              </m:d>
                            </m:e>
                          </m:func>
                        </m:e>
                      </m:nary>
                    </m:oMath>
                  </m:oMathPara>
                </a14:m>
                <a:endParaRPr lang="en-US" sz="2800" dirty="0"/>
              </a:p>
            </p:txBody>
          </p:sp>
        </mc:Choice>
        <mc:Fallback>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208339" y="1491167"/>
                <a:ext cx="6723380" cy="1268552"/>
              </a:xfrm>
              <a:prstGeom prst="rect">
                <a:avLst/>
              </a:prstGeom>
              <a:blipFill>
                <a:blip r:embed="rId3"/>
                <a:stretch>
                  <a:fillRect t="-106931" b="-1623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AA5E4D4-8814-7E1E-3464-2F13E2B994A8}"/>
                  </a:ext>
                </a:extLst>
              </p:cNvPr>
              <p:cNvSpPr txBox="1"/>
              <p:nvPr/>
            </p:nvSpPr>
            <p:spPr>
              <a:xfrm>
                <a:off x="4815840" y="1061904"/>
                <a:ext cx="4049486"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latin typeface="Corbel" panose="020B0503020204020204" pitchFamily="34" charset="0"/>
                  </a:rPr>
                  <a:t>Note, </a:t>
                </a:r>
                <a14:m>
                  <m:oMath xmlns:m="http://schemas.openxmlformats.org/officeDocument/2006/math">
                    <m:r>
                      <a:rPr lang="fa-IR" sz="1600" i="1" smtClean="0">
                        <a:solidFill>
                          <a:srgbClr val="0E0CC0"/>
                        </a:solidFill>
                        <a:latin typeface="Cambria Math" panose="02040503050406030204" pitchFamily="18" charset="0"/>
                      </a:rPr>
                      <m:t>𝑅</m:t>
                    </m:r>
                    <m:d>
                      <m:dPr>
                        <m:ctrlPr>
                          <a:rPr lang="fa-IR" sz="1600" i="1">
                            <a:solidFill>
                              <a:srgbClr val="0E0CC0"/>
                            </a:solidFill>
                            <a:latin typeface="Cambria Math" panose="02040503050406030204" pitchFamily="18" charset="0"/>
                          </a:rPr>
                        </m:ctrlPr>
                      </m:dPr>
                      <m:e>
                        <m:r>
                          <a:rPr lang="en-US" sz="1600" i="1">
                            <a:solidFill>
                              <a:srgbClr val="0E0CC0"/>
                            </a:solidFill>
                            <a:latin typeface="Cambria Math" panose="02040503050406030204" pitchFamily="18" charset="0"/>
                          </a:rPr>
                          <m:t>𝑠</m:t>
                        </m:r>
                        <m:r>
                          <a:rPr lang="en-US" sz="1600" i="1">
                            <a:solidFill>
                              <a:srgbClr val="0E0CC0"/>
                            </a:solidFill>
                            <a:latin typeface="Cambria Math" panose="02040503050406030204" pitchFamily="18" charset="0"/>
                          </a:rPr>
                          <m:t>;</m:t>
                        </m:r>
                        <m:r>
                          <a:rPr lang="en-US" sz="1600" i="1">
                            <a:solidFill>
                              <a:srgbClr val="0E0CC0"/>
                            </a:solidFill>
                            <a:latin typeface="Cambria Math" panose="02040503050406030204" pitchFamily="18" charset="0"/>
                          </a:rPr>
                          <m:t>𝑝</m:t>
                        </m:r>
                      </m:e>
                    </m:d>
                    <m:r>
                      <a:rPr lang="en-US" sz="1600" i="1">
                        <a:latin typeface="Cambria Math" panose="02040503050406030204" pitchFamily="18" charset="0"/>
                      </a:rPr>
                      <m:t> </m:t>
                    </m:r>
                  </m:oMath>
                </a14:m>
                <a:r>
                  <a:rPr lang="en-US" sz="1600" dirty="0">
                    <a:latin typeface="Corbel" panose="020B0503020204020204" pitchFamily="34" charset="0"/>
                  </a:rPr>
                  <a:t>could be any arbitrary, non-differentiable reward function that we design. </a:t>
                </a:r>
              </a:p>
            </p:txBody>
          </p:sp>
        </mc:Choice>
        <mc:Fallback>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815840" y="1061904"/>
                <a:ext cx="4049486" cy="566578"/>
              </a:xfrm>
              <a:prstGeom prst="wedgeRoundRectCallout">
                <a:avLst>
                  <a:gd name="adj1" fmla="val -35716"/>
                  <a:gd name="adj2" fmla="val 75378"/>
                  <a:gd name="adj3" fmla="val 16667"/>
                </a:avLst>
              </a:prstGeom>
              <a:blipFill>
                <a:blip r:embed="rId4"/>
                <a:stretch>
                  <a:fillRect l="-312" t="-3448" r="-1558"/>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pic>
        <p:nvPicPr>
          <p:cNvPr id="6" name="Picture 5" descr="Diagram&#10;&#10;Description automatically generated">
            <a:extLst>
              <a:ext uri="{FF2B5EF4-FFF2-40B4-BE49-F238E27FC236}">
                <a16:creationId xmlns:a16="http://schemas.microsoft.com/office/drawing/2014/main" id="{874F034D-EF85-CD12-F93E-0FC436A0FB07}"/>
              </a:ext>
            </a:extLst>
          </p:cNvPr>
          <p:cNvPicPr>
            <a:picLocks noChangeAspect="1"/>
          </p:cNvPicPr>
          <p:nvPr/>
        </p:nvPicPr>
        <p:blipFill rotWithShape="1">
          <a:blip r:embed="rId5"/>
          <a:srcRect r="29480"/>
          <a:stretch/>
        </p:blipFill>
        <p:spPr>
          <a:xfrm>
            <a:off x="7062650" y="4877"/>
            <a:ext cx="2081349" cy="956510"/>
          </a:xfrm>
          <a:prstGeom prst="rect">
            <a:avLst/>
          </a:prstGeom>
        </p:spPr>
      </p:pic>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First collect a dataset of human preferences</a:t>
            </a:r>
          </a:p>
          <a:p>
            <a:pPr lvl="1"/>
            <a:r>
              <a:rPr lang="en-US" dirty="0"/>
              <a:t>Present multiple outputs to human annotators and ask them to rank the output based on preferability</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mc:Choice xmlns:a14="http://schemas.microsoft.com/office/drawing/2010/main"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sp>
        <p:nvSpPr>
          <p:cNvPr id="62" name="TextBox 61">
            <a:extLst>
              <a:ext uri="{FF2B5EF4-FFF2-40B4-BE49-F238E27FC236}">
                <a16:creationId xmlns:a16="http://schemas.microsoft.com/office/drawing/2014/main" id="{C0E9F030-9E1F-C76A-0E40-CE89BAD14DFE}"/>
              </a:ext>
            </a:extLst>
          </p:cNvPr>
          <p:cNvSpPr txBox="1"/>
          <p:nvPr/>
        </p:nvSpPr>
        <p:spPr>
          <a:xfrm>
            <a:off x="4838993" y="2095502"/>
            <a:ext cx="2199708" cy="523220"/>
          </a:xfrm>
          <a:prstGeom prst="rect">
            <a:avLst/>
          </a:prstGeom>
          <a:noFill/>
        </p:spPr>
        <p:txBody>
          <a:bodyPr wrap="square">
            <a:spAutoFit/>
          </a:bodyPr>
          <a:lstStyle/>
          <a:p>
            <a:r>
              <a:rPr lang="en-US" dirty="0"/>
              <a:t>Human annotators specify their preferences</a:t>
            </a:r>
          </a:p>
        </p:txBody>
      </p:sp>
    </p:spTree>
    <p:extLst>
      <p:ext uri="{BB962C8B-B14F-4D97-AF65-F5344CB8AC3E}">
        <p14:creationId xmlns:p14="http://schemas.microsoft.com/office/powerpoint/2010/main" val="3965927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(2)</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Using this data, we can train a reward model</a:t>
            </a:r>
          </a:p>
          <a:p>
            <a:pPr lvl="1"/>
            <a:r>
              <a:rPr lang="en-US" dirty="0"/>
              <a:t>The reward model returns a scalar reward which should numerically represent the human preference. </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mc:Choice xmlns:a14="http://schemas.microsoft.com/office/drawing/2010/main"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544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(3)</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We want to learn a policy (a Language Model) that optimizes against the reward model</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9C2BB5F-5D26-1C88-A1E6-3F007212E16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4776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(4)</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Periodically train the reward model with more samples and human feedback</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mc:Choice xmlns:a14="http://schemas.microsoft.com/office/drawing/2010/main"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2944286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One missing ingredient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It turns out that this approach doesn’t quite work. (Any guesses why?)</a:t>
            </a:r>
          </a:p>
          <a:p>
            <a:pPr lvl="1"/>
            <a:r>
              <a:rPr lang="en-US" dirty="0"/>
              <a:t>The policy will learn to “cheat”</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mc:Choice xmlns:a14="http://schemas.microsoft.com/office/drawing/2010/main"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3366020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One missing ingredient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Will learn to produce an output that would get a </a:t>
                </a:r>
                <a:r>
                  <a:rPr lang="en-US" b="1" dirty="0"/>
                  <a:t>high</a:t>
                </a:r>
                <a:r>
                  <a:rPr lang="en-US" dirty="0"/>
                  <a:t> reward but is </a:t>
                </a:r>
                <a:r>
                  <a:rPr lang="en-US" b="1" dirty="0"/>
                  <a:t>gibberish</a:t>
                </a:r>
                <a:r>
                  <a:rPr lang="en-US" dirty="0"/>
                  <a:t> or </a:t>
                </a:r>
                <a:r>
                  <a:rPr lang="en-US" b="1" dirty="0"/>
                  <a:t>irrelevant </a:t>
                </a:r>
                <a:r>
                  <a:rPr lang="en-US" dirty="0"/>
                  <a:t>to the prompt.</a:t>
                </a:r>
              </a:p>
              <a:p>
                <a:r>
                  <a:rPr lang="en-US" dirty="0"/>
                  <a:t>Note, </a:t>
                </a:r>
                <a:r>
                  <a:rPr lang="en-US" sz="1600" dirty="0">
                    <a:latin typeface="Corbel" panose="020B0503020204020204" pitchFamily="34" charset="0"/>
                    <a:cs typeface="Calibri"/>
                  </a:rPr>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600" dirty="0">
                    <a:latin typeface="Corbel" panose="020B0503020204020204" pitchFamily="34" charset="0"/>
                    <a:cs typeface="Calibri"/>
                  </a:rPr>
                  <a:t> is trained on natural inputs, it may not generalize to unnatural inputs. </a:t>
                </a:r>
                <a:endParaRPr lang="en-US" dirty="0"/>
              </a:p>
            </p:txBody>
          </p:sp>
        </mc:Choice>
        <mc:Fallback>
          <p:sp>
            <p:nvSpPr>
              <p:cNvPr id="3" name="Text Placeholder 2">
                <a:extLst>
                  <a:ext uri="{FF2B5EF4-FFF2-40B4-BE49-F238E27FC236}">
                    <a16:creationId xmlns:a16="http://schemas.microsoft.com/office/drawing/2014/main" id="{4220211D-5879-408E-C935-ACF3273EAEE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3"/>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4"/>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mc:Choice xmlns:a14="http://schemas.microsoft.com/office/drawing/2010/main"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5"/>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
        <p:nvSpPr>
          <p:cNvPr id="12" name="TextBox 11">
            <a:extLst>
              <a:ext uri="{FF2B5EF4-FFF2-40B4-BE49-F238E27FC236}">
                <a16:creationId xmlns:a16="http://schemas.microsoft.com/office/drawing/2014/main" id="{A765C931-6E8F-C2EE-6CCE-50A0F10D8A02}"/>
              </a:ext>
            </a:extLst>
          </p:cNvPr>
          <p:cNvSpPr txBox="1"/>
          <p:nvPr/>
        </p:nvSpPr>
        <p:spPr>
          <a:xfrm>
            <a:off x="5813251" y="422598"/>
            <a:ext cx="2796829"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How do you resolve this? 🤔</a:t>
            </a:r>
          </a:p>
        </p:txBody>
      </p:sp>
    </p:spTree>
    <p:extLst>
      <p:ext uri="{BB962C8B-B14F-4D97-AF65-F5344CB8AC3E}">
        <p14:creationId xmlns:p14="http://schemas.microsoft.com/office/powerpoint/2010/main" val="3777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800" dirty="0">
                <a:latin typeface="Tahoma" panose="020B0604030504040204" pitchFamily="34" charset="0"/>
                <a:ea typeface="Tahoma" panose="020B0604030504040204" pitchFamily="34" charset="0"/>
                <a:cs typeface="Tahoma" panose="020B0604030504040204" pitchFamily="34" charset="0"/>
              </a:rPr>
              <a:t>Regularizing with Pre-trained Model </a:t>
            </a:r>
          </a:p>
        </p:txBody>
      </p:sp>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normAutofit/>
          </a:bodyPr>
          <a:lstStyle/>
          <a:p>
            <a:r>
              <a:rPr lang="en-US" sz="1700" b="1" dirty="0"/>
              <a:t>Solution: </a:t>
            </a:r>
            <a:r>
              <a:rPr lang="en-US" sz="1700" dirty="0"/>
              <a:t>add a penalty term that penalizes too much deviations from the distribution of the pre-trained LM. </a:t>
            </a:r>
          </a:p>
          <a:p>
            <a:pPr marL="114300" indent="0" algn="ctr">
              <a:buNone/>
            </a:pPr>
            <a:endParaRPr lang="en-US" sz="1700" dirty="0"/>
          </a:p>
          <a:p>
            <a:endParaRPr lang="en-US" sz="1700" dirty="0"/>
          </a:p>
          <a:p>
            <a:endParaRPr lang="en-US" sz="1700" spc="-4" dirty="0"/>
          </a:p>
          <a:p>
            <a:endParaRPr lang="en-US" sz="1700" spc="-4" dirty="0"/>
          </a:p>
          <a:p>
            <a:r>
              <a:rPr lang="en-US" sz="1700" spc="-4" dirty="0"/>
              <a:t>This </a:t>
            </a:r>
            <a:r>
              <a:rPr lang="en-US" sz="1700" spc="-11" dirty="0"/>
              <a:t>prevents</a:t>
            </a:r>
            <a:r>
              <a:rPr lang="en-US" sz="1700" spc="11" dirty="0"/>
              <a:t> </a:t>
            </a:r>
            <a:r>
              <a:rPr lang="en-US" sz="1700" spc="-4" dirty="0"/>
              <a:t>the policy model </a:t>
            </a:r>
            <a:r>
              <a:rPr lang="en-US" sz="1700" spc="-11" dirty="0"/>
              <a:t>from</a:t>
            </a:r>
            <a:r>
              <a:rPr lang="en-US" sz="1700" dirty="0"/>
              <a:t> </a:t>
            </a:r>
            <a:r>
              <a:rPr lang="en-US" sz="1700" spc="-8" dirty="0"/>
              <a:t>diverging</a:t>
            </a:r>
            <a:r>
              <a:rPr lang="en-US" sz="1700" dirty="0"/>
              <a:t> </a:t>
            </a:r>
            <a:r>
              <a:rPr lang="en-US" sz="1700" spc="-8" dirty="0"/>
              <a:t>too </a:t>
            </a:r>
            <a:r>
              <a:rPr lang="en-US" sz="1700" spc="-11" dirty="0"/>
              <a:t>far</a:t>
            </a:r>
            <a:r>
              <a:rPr lang="en-US" sz="1700" spc="8" dirty="0"/>
              <a:t> </a:t>
            </a:r>
            <a:r>
              <a:rPr lang="en-US" sz="1700" spc="-11" dirty="0"/>
              <a:t>from </a:t>
            </a:r>
            <a:r>
              <a:rPr lang="en-US" sz="1700" spc="-330" dirty="0"/>
              <a:t> </a:t>
            </a:r>
            <a:r>
              <a:rPr lang="en-US" sz="1700" dirty="0"/>
              <a:t>the</a:t>
            </a:r>
            <a:r>
              <a:rPr lang="en-US" sz="1700" spc="-4" dirty="0"/>
              <a:t> </a:t>
            </a:r>
            <a:r>
              <a:rPr lang="en-US" sz="1700" spc="-8" dirty="0"/>
              <a:t>pretrained </a:t>
            </a:r>
            <a:r>
              <a:rPr lang="en-US" sz="1700" dirty="0"/>
              <a:t>model.</a:t>
            </a:r>
            <a:r>
              <a:rPr lang="en-US" sz="1700" spc="4" dirty="0"/>
              <a:t> </a:t>
            </a:r>
            <a:endParaRPr lang="en-US" sz="17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FD88B92-B7A8-39B9-BE6A-8972C062BBCC}"/>
                  </a:ext>
                </a:extLst>
              </p:cNvPr>
              <p:cNvSpPr txBox="1"/>
              <p:nvPr/>
            </p:nvSpPr>
            <p:spPr>
              <a:xfrm>
                <a:off x="1763905" y="2188953"/>
                <a:ext cx="4903321" cy="929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fa-IR" sz="2400" i="1">
                                      <a:solidFill>
                                        <a:srgbClr val="00B050"/>
                                      </a:solidFill>
                                      <a:latin typeface="Cambria Math" panose="02040503050406030204" pitchFamily="18" charset="0"/>
                                    </a:rPr>
                                  </m:ctrlPr>
                                </m:sSupPr>
                                <m:e>
                                  <m:r>
                                    <a:rPr lang="fa-IR" sz="2400" i="1">
                                      <a:solidFill>
                                        <a:srgbClr val="00B050"/>
                                      </a:solidFill>
                                      <a:latin typeface="Cambria Math" panose="02040503050406030204" pitchFamily="18" charset="0"/>
                                    </a:rPr>
                                    <m:t>𝑝</m:t>
                                  </m:r>
                                </m:e>
                                <m:sup>
                                  <m:r>
                                    <a:rPr lang="fa-IR" sz="2400" i="1">
                                      <a:solidFill>
                                        <a:srgbClr val="00B050"/>
                                      </a:solidFill>
                                      <a:latin typeface="Cambria Math" panose="02040503050406030204" pitchFamily="18" charset="0"/>
                                    </a:rPr>
                                    <m:t>𝑅𝐿</m:t>
                                  </m:r>
                                </m:sup>
                              </m:s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2188953"/>
                <a:ext cx="4903321" cy="929870"/>
              </a:xfrm>
              <a:prstGeom prst="rect">
                <a:avLst/>
              </a:prstGeom>
              <a:blipFill>
                <a:blip r:embed="rId3"/>
                <a:stretch>
                  <a:fillRect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A156985-AE27-BACB-CD1B-3FB6789B405D}"/>
                  </a:ext>
                </a:extLst>
              </p:cNvPr>
              <p:cNvSpPr txBox="1"/>
              <p:nvPr/>
            </p:nvSpPr>
            <p:spPr>
              <a:xfrm>
                <a:off x="6857999" y="2121015"/>
                <a:ext cx="2095501" cy="861675"/>
              </a:xfrm>
              <a:prstGeom prst="wedgeRoundRectCallout">
                <a:avLst>
                  <a:gd name="adj1" fmla="val -57819"/>
                  <a:gd name="adj2" fmla="val 187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libri"/>
                  </a:rPr>
                  <a:t>pay</a:t>
                </a:r>
                <a:r>
                  <a:rPr lang="en-US" sz="2000" spc="-34" dirty="0">
                    <a:latin typeface="Corbel" panose="020B0503020204020204" pitchFamily="34" charset="0"/>
                    <a:cs typeface="Calibri"/>
                  </a:rPr>
                  <a:t> </a:t>
                </a:r>
                <a:r>
                  <a:rPr lang="en-US" sz="2000" dirty="0">
                    <a:latin typeface="Corbel" panose="020B0503020204020204" pitchFamily="34" charset="0"/>
                    <a:cs typeface="Calibri"/>
                  </a:rPr>
                  <a:t>a</a:t>
                </a:r>
                <a:r>
                  <a:rPr lang="en-US" sz="2000" spc="-26" dirty="0">
                    <a:latin typeface="Corbel" panose="020B0503020204020204" pitchFamily="34" charset="0"/>
                    <a:cs typeface="Calibri"/>
                  </a:rPr>
                  <a:t> </a:t>
                </a:r>
                <a:r>
                  <a:rPr lang="en-US" sz="2000" spc="-4" dirty="0">
                    <a:latin typeface="Corbel" panose="020B0503020204020204" pitchFamily="34" charset="0"/>
                    <a:cs typeface="Calibri"/>
                  </a:rPr>
                  <a:t>price</a:t>
                </a:r>
                <a:r>
                  <a:rPr lang="en-US" sz="2000" spc="-26" dirty="0">
                    <a:latin typeface="Corbel" panose="020B0503020204020204" pitchFamily="34" charset="0"/>
                    <a:cs typeface="Calibri"/>
                  </a:rPr>
                  <a:t> </a:t>
                </a:r>
                <a:r>
                  <a:rPr lang="en-US" sz="2000" dirty="0">
                    <a:latin typeface="Corbel" panose="020B0503020204020204" pitchFamily="34" charset="0"/>
                    <a:cs typeface="Calibri"/>
                  </a:rPr>
                  <a:t>when</a:t>
                </a:r>
                <a:endParaRPr lang="en-US" sz="2000" i="1" dirty="0">
                  <a:solidFill>
                    <a:srgbClr val="00B050"/>
                  </a:solidFill>
                  <a:latin typeface="Cambria Math" panose="02040503050406030204" pitchFamily="18" charset="0"/>
                </a:endParaRPr>
              </a:p>
              <a:p>
                <a:pPr marL="47625" algn="ctr">
                  <a:spcBef>
                    <a:spcPts val="75"/>
                  </a:spcBef>
                  <a:tabLst>
                    <a:tab pos="489585" algn="l"/>
                    <a:tab pos="758189" algn="l"/>
                    <a:tab pos="1446848" algn="l"/>
                  </a:tabLst>
                </a:pPr>
                <a14:m>
                  <m:oMath xmlns:m="http://schemas.openxmlformats.org/officeDocument/2006/math">
                    <m:sSubSup>
                      <m:sSubSupPr>
                        <m:ctrlPr>
                          <a:rPr lang="fa-IR" sz="2000" i="1">
                            <a:solidFill>
                              <a:srgbClr val="00B050"/>
                            </a:solidFill>
                            <a:latin typeface="Cambria Math" panose="02040503050406030204" pitchFamily="18" charset="0"/>
                          </a:rPr>
                        </m:ctrlPr>
                      </m:sSubSupPr>
                      <m:e>
                        <m:r>
                          <a:rPr lang="fa-IR" sz="2000" i="1">
                            <a:solidFill>
                              <a:srgbClr val="00B050"/>
                            </a:solidFill>
                            <a:latin typeface="Cambria Math" panose="02040503050406030204" pitchFamily="18" charset="0"/>
                          </a:rPr>
                          <m:t>𝑝</m:t>
                        </m:r>
                      </m:e>
                      <m:sub/>
                      <m:sup>
                        <m:r>
                          <a:rPr lang="fa-IR" sz="2000" i="1">
                            <a:solidFill>
                              <a:srgbClr val="00B050"/>
                            </a:solidFill>
                            <a:latin typeface="Cambria Math" panose="02040503050406030204" pitchFamily="18" charset="0"/>
                          </a:rPr>
                          <m:t>𝑅𝐿</m:t>
                        </m:r>
                      </m:sup>
                    </m:sSub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oMath>
                </a14:m>
                <a:r>
                  <a:rPr lang="fa-IR" sz="2000" dirty="0">
                    <a:latin typeface="Cambria Math"/>
                    <a:cs typeface="Cambria Math"/>
                  </a:rPr>
                  <a:t> &gt; </a:t>
                </a:r>
                <a14:m>
                  <m:oMath xmlns:m="http://schemas.openxmlformats.org/officeDocument/2006/math">
                    <m:sSup>
                      <m:sSupPr>
                        <m:ctrlPr>
                          <a:rPr lang="fa-IR" sz="2000" i="1">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fa-IR" sz="2000" i="1">
                            <a:solidFill>
                              <a:srgbClr val="C00000"/>
                            </a:solidFill>
                            <a:latin typeface="Cambria Math" panose="02040503050406030204" pitchFamily="18" charset="0"/>
                          </a:rPr>
                          <m:t>𝑃𝑇</m:t>
                        </m:r>
                      </m:sup>
                    </m:sSup>
                    <m:r>
                      <a:rPr lang="fa-IR" sz="2000" i="1">
                        <a:solidFill>
                          <a:srgbClr val="C00000"/>
                        </a:solidFill>
                        <a:latin typeface="Cambria Math" panose="02040503050406030204" pitchFamily="18" charset="0"/>
                      </a:rPr>
                      <m:t>(</m:t>
                    </m:r>
                    <m:r>
                      <a:rPr lang="fa-IR" sz="2000" i="1">
                        <a:solidFill>
                          <a:srgbClr val="C00000"/>
                        </a:solidFill>
                        <a:latin typeface="Cambria Math" panose="02040503050406030204" pitchFamily="18" charset="0"/>
                      </a:rPr>
                      <m:t>𝑠</m:t>
                    </m:r>
                    <m:r>
                      <a:rPr lang="fa-IR" sz="2000" i="1">
                        <a:solidFill>
                          <a:srgbClr val="C00000"/>
                        </a:solidFill>
                        <a:latin typeface="Cambria Math" panose="02040503050406030204" pitchFamily="18" charset="0"/>
                      </a:rPr>
                      <m:t>)</m:t>
                    </m:r>
                  </m:oMath>
                </a14:m>
                <a:endParaRPr lang="fa-IR" sz="2000" dirty="0">
                  <a:latin typeface="Cambria Math"/>
                  <a:cs typeface="Cambria Math"/>
                </a:endParaRPr>
              </a:p>
            </p:txBody>
          </p:sp>
        </mc:Choice>
        <mc:Fallback>
          <p:sp>
            <p:nvSpPr>
              <p:cNvPr id="6" name="TextBox 5">
                <a:extLst>
                  <a:ext uri="{FF2B5EF4-FFF2-40B4-BE49-F238E27FC236}">
                    <a16:creationId xmlns:a16="http://schemas.microsoft.com/office/drawing/2014/main" id="{DA156985-AE27-BACB-CD1B-3FB6789B405D}"/>
                  </a:ext>
                </a:extLst>
              </p:cNvPr>
              <p:cNvSpPr txBox="1">
                <a:spLocks noRot="1" noChangeAspect="1" noMove="1" noResize="1" noEditPoints="1" noAdjustHandles="1" noChangeArrowheads="1" noChangeShapeType="1" noTextEdit="1"/>
              </p:cNvSpPr>
              <p:nvPr/>
            </p:nvSpPr>
            <p:spPr>
              <a:xfrm>
                <a:off x="6857999" y="2121015"/>
                <a:ext cx="2095501" cy="861675"/>
              </a:xfrm>
              <a:prstGeom prst="wedgeRoundRectCallout">
                <a:avLst>
                  <a:gd name="adj1" fmla="val -57819"/>
                  <a:gd name="adj2" fmla="val 18785"/>
                  <a:gd name="adj3" fmla="val 16667"/>
                </a:avLst>
              </a:prstGeom>
              <a:blipFill>
                <a:blip r:embed="rId4"/>
                <a:stretch>
                  <a:fillRect r="-2222" b="-4286"/>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Human</a:t>
            </a:r>
          </a:p>
          <a:p>
            <a:pPr>
              <a:lnSpc>
                <a:spcPct val="150000"/>
              </a:lnSpc>
            </a:pPr>
            <a:r>
              <a:rPr lang="en-US" dirty="0">
                <a:latin typeface="Corbel" panose="020B0503020204020204" pitchFamily="34" charset="0"/>
              </a:rPr>
              <a:t>neither as we don’t know much about their background or experience. </a:t>
            </a: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
        <p:nvSpPr>
          <p:cNvPr id="4" name="Rounded Rectangle 3">
            <a:extLst>
              <a:ext uri="{FF2B5EF4-FFF2-40B4-BE49-F238E27FC236}">
                <a16:creationId xmlns:a16="http://schemas.microsoft.com/office/drawing/2014/main" id="{D34E1455-CE76-A20A-9384-53C894997DB7}"/>
              </a:ext>
            </a:extLst>
          </p:cNvPr>
          <p:cNvSpPr/>
          <p:nvPr/>
        </p:nvSpPr>
        <p:spPr>
          <a:xfrm>
            <a:off x="707666" y="3965094"/>
            <a:ext cx="7911667"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between pre-training and </a:t>
            </a:r>
            <a:r>
              <a:rPr lang="en-US" sz="1800" spc="-8" dirty="0">
                <a:solidFill>
                  <a:srgbClr val="C00000"/>
                </a:solidFill>
                <a:latin typeface="Corbel" panose="020B0503020204020204" pitchFamily="34" charset="0"/>
                <a:cs typeface="Calibri"/>
              </a:rPr>
              <a:t>human values.</a:t>
            </a:r>
            <a:endParaRPr lang="en-US" sz="1800" dirty="0">
              <a:solidFill>
                <a:schemeClr val="tx1"/>
              </a:solidFill>
            </a:endParaRPr>
          </a:p>
        </p:txBody>
      </p:sp>
    </p:spTree>
    <p:extLst>
      <p:ext uri="{BB962C8B-B14F-4D97-AF65-F5344CB8AC3E}">
        <p14:creationId xmlns:p14="http://schemas.microsoft.com/office/powerpoint/2010/main" val="181710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p:txBody>
          <a:bodyPr>
            <a:normAutofit/>
          </a:bodyPr>
          <a:lstStyle/>
          <a:p>
            <a:r>
              <a:rPr lang="en-US" dirty="0">
                <a:latin typeface="Corbel" panose="020B0503020204020204" pitchFamily="34" charset="0"/>
                <a:cs typeface="Calibri"/>
              </a:rPr>
              <a:t>RLHF:</a:t>
            </a:r>
            <a:r>
              <a:rPr lang="en-US" spc="-4" dirty="0">
                <a:latin typeface="Corbel" panose="020B0503020204020204" pitchFamily="34" charset="0"/>
                <a:cs typeface="Calibri"/>
              </a:rPr>
              <a:t> Putting</a:t>
            </a:r>
            <a:r>
              <a:rPr lang="en-US" spc="15" dirty="0">
                <a:latin typeface="Corbel" panose="020B0503020204020204" pitchFamily="34" charset="0"/>
                <a:cs typeface="Calibri"/>
              </a:rPr>
              <a:t> </a:t>
            </a:r>
            <a:r>
              <a:rPr lang="en-US" dirty="0">
                <a:latin typeface="Corbel" panose="020B0503020204020204" pitchFamily="34" charset="0"/>
                <a:cs typeface="Calibri"/>
              </a:rPr>
              <a:t>it</a:t>
            </a:r>
            <a:r>
              <a:rPr lang="en-US" spc="-8" dirty="0">
                <a:latin typeface="Corbel" panose="020B0503020204020204" pitchFamily="34" charset="0"/>
                <a:cs typeface="Calibri"/>
              </a:rPr>
              <a:t> </a:t>
            </a:r>
            <a:r>
              <a:rPr lang="en-US" dirty="0">
                <a:latin typeface="Corbel" panose="020B0503020204020204" pitchFamily="34" charset="0"/>
                <a:cs typeface="Calibri"/>
              </a:rPr>
              <a:t>All</a:t>
            </a:r>
            <a:r>
              <a:rPr lang="en-US" spc="8" dirty="0">
                <a:latin typeface="Corbel" panose="020B0503020204020204" pitchFamily="34" charset="0"/>
                <a:cs typeface="Calibri"/>
              </a:rPr>
              <a:t> </a:t>
            </a:r>
            <a:r>
              <a:rPr lang="en-US" sz="2800" spc="8" dirty="0">
                <a:latin typeface="Corbel" panose="020B0503020204020204" pitchFamily="34" charset="0"/>
                <a:cs typeface="Calibri"/>
              </a:rPr>
              <a:t>T</a:t>
            </a:r>
            <a:r>
              <a:rPr lang="en-US" sz="2800" dirty="0">
                <a:latin typeface="Corbel" panose="020B0503020204020204" pitchFamily="34" charset="0"/>
                <a:cs typeface="Calibri"/>
              </a:rPr>
              <a:t>ogether</a:t>
            </a:r>
            <a:r>
              <a:rPr lang="en-US" sz="2800" spc="8" dirty="0">
                <a:latin typeface="Corbel" panose="020B0503020204020204" pitchFamily="34" charset="0"/>
                <a:cs typeface="Calibri"/>
              </a:rPr>
              <a:t> </a:t>
            </a:r>
            <a:r>
              <a:rPr lang="en-US" sz="1200" spc="-4" dirty="0">
                <a:latin typeface="Corbel" panose="020B0503020204020204" pitchFamily="34" charset="0"/>
                <a:cs typeface="Calibri"/>
              </a:rPr>
              <a:t>[</a:t>
            </a:r>
            <a:r>
              <a:rPr lang="en-US" sz="1200" u="heavy" spc="-4" dirty="0" err="1">
                <a:uFill>
                  <a:solidFill>
                    <a:srgbClr val="007B92"/>
                  </a:solidFill>
                </a:uFill>
                <a:latin typeface="Corbel" panose="020B0503020204020204" pitchFamily="34" charset="0"/>
                <a:cs typeface="Calibri"/>
              </a:rPr>
              <a:t>Christiano</a:t>
            </a:r>
            <a:r>
              <a:rPr lang="en-US" sz="1200" u="heavy" spc="-15" dirty="0">
                <a:uFill>
                  <a:solidFill>
                    <a:srgbClr val="007B92"/>
                  </a:solidFill>
                </a:uFill>
                <a:latin typeface="Corbel" panose="020B0503020204020204" pitchFamily="34" charset="0"/>
                <a:cs typeface="Calibri"/>
              </a:rPr>
              <a:t> </a:t>
            </a:r>
            <a:r>
              <a:rPr lang="en-US" sz="1200" u="heavy" dirty="0">
                <a:uFill>
                  <a:solidFill>
                    <a:srgbClr val="007B92"/>
                  </a:solidFill>
                </a:uFill>
                <a:latin typeface="Corbel" panose="020B0503020204020204" pitchFamily="34" charset="0"/>
                <a:cs typeface="Calibri"/>
              </a:rPr>
              <a:t>et</a:t>
            </a:r>
            <a:r>
              <a:rPr lang="en-US" sz="1200" u="heavy" spc="4" dirty="0">
                <a:uFill>
                  <a:solidFill>
                    <a:srgbClr val="007B92"/>
                  </a:solidFill>
                </a:uFill>
                <a:latin typeface="Corbel" panose="020B0503020204020204" pitchFamily="34" charset="0"/>
                <a:cs typeface="Calibri"/>
              </a:rPr>
              <a:t> </a:t>
            </a:r>
            <a:r>
              <a:rPr lang="en-US" sz="1200" u="heavy" dirty="0">
                <a:uFill>
                  <a:solidFill>
                    <a:srgbClr val="007B92"/>
                  </a:solidFill>
                </a:uFill>
                <a:latin typeface="Corbel" panose="020B0503020204020204" pitchFamily="34" charset="0"/>
                <a:cs typeface="Calibri"/>
              </a:rPr>
              <a:t>al.</a:t>
            </a:r>
            <a:r>
              <a:rPr lang="en-US" sz="1200" u="heavy" spc="-19" dirty="0">
                <a:uFill>
                  <a:solidFill>
                    <a:srgbClr val="007B92"/>
                  </a:solidFill>
                </a:uFill>
                <a:latin typeface="Corbel" panose="020B0503020204020204" pitchFamily="34" charset="0"/>
                <a:cs typeface="Calibri"/>
              </a:rPr>
              <a:t> </a:t>
            </a:r>
            <a:r>
              <a:rPr lang="en-US" sz="1200" u="heavy" spc="-4" dirty="0">
                <a:uFill>
                  <a:solidFill>
                    <a:srgbClr val="007B92"/>
                  </a:solidFill>
                </a:uFill>
                <a:latin typeface="Corbel" panose="020B0503020204020204" pitchFamily="34" charset="0"/>
                <a:cs typeface="Calibri"/>
              </a:rPr>
              <a:t>2017</a:t>
            </a:r>
            <a:r>
              <a:rPr lang="en-US" sz="1200" spc="-4" dirty="0">
                <a:latin typeface="Corbel" panose="020B0503020204020204" pitchFamily="34" charset="0"/>
                <a:cs typeface="Calibri"/>
              </a:rPr>
              <a:t>;</a:t>
            </a:r>
            <a:r>
              <a:rPr lang="en-US" sz="1200" spc="-8" dirty="0">
                <a:latin typeface="Corbel" panose="020B0503020204020204" pitchFamily="34" charset="0"/>
                <a:cs typeface="Calibri"/>
              </a:rPr>
              <a:t> </a:t>
            </a:r>
            <a:r>
              <a:rPr lang="en-US" sz="1200" u="heavy" spc="-4" dirty="0" err="1">
                <a:uFill>
                  <a:solidFill>
                    <a:srgbClr val="007B92"/>
                  </a:solidFill>
                </a:uFill>
                <a:latin typeface="Corbel" panose="020B0503020204020204" pitchFamily="34" charset="0"/>
                <a:cs typeface="Calibri"/>
              </a:rPr>
              <a:t>Stiennon</a:t>
            </a:r>
            <a:r>
              <a:rPr lang="en-US" sz="1200" u="heavy" spc="-4" dirty="0">
                <a:uFill>
                  <a:solidFill>
                    <a:srgbClr val="007B92"/>
                  </a:solidFill>
                </a:uFill>
                <a:latin typeface="Corbel" panose="020B0503020204020204" pitchFamily="34" charset="0"/>
                <a:cs typeface="Calibri"/>
              </a:rPr>
              <a:t> </a:t>
            </a:r>
            <a:r>
              <a:rPr lang="en-US" sz="1200" u="heavy" dirty="0">
                <a:uFill>
                  <a:solidFill>
                    <a:srgbClr val="007B92"/>
                  </a:solidFill>
                </a:uFill>
                <a:latin typeface="Corbel" panose="020B0503020204020204" pitchFamily="34" charset="0"/>
                <a:cs typeface="Calibri"/>
              </a:rPr>
              <a:t>et al.</a:t>
            </a:r>
            <a:r>
              <a:rPr lang="en-US" sz="1200" u="heavy" spc="-15" dirty="0">
                <a:uFill>
                  <a:solidFill>
                    <a:srgbClr val="007B92"/>
                  </a:solidFill>
                </a:uFill>
                <a:latin typeface="Corbel" panose="020B0503020204020204" pitchFamily="34" charset="0"/>
                <a:cs typeface="Calibri"/>
              </a:rPr>
              <a:t> </a:t>
            </a:r>
            <a:r>
              <a:rPr lang="en-US" sz="1200" u="heavy" spc="-4" dirty="0">
                <a:uFill>
                  <a:solidFill>
                    <a:srgbClr val="007B92"/>
                  </a:solidFill>
                </a:uFill>
                <a:latin typeface="Corbel" panose="020B0503020204020204" pitchFamily="34" charset="0"/>
                <a:cs typeface="Calibri"/>
              </a:rPr>
              <a:t>2020</a:t>
            </a:r>
            <a:r>
              <a:rPr lang="en-US" sz="1200" spc="-4" dirty="0">
                <a:latin typeface="Corbel" panose="020B0503020204020204" pitchFamily="34" charset="0"/>
                <a:cs typeface="Calibri"/>
              </a:rPr>
              <a:t>]</a:t>
            </a:r>
            <a:endParaRPr lang="en-US" sz="16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lstStyle/>
              <a:p>
                <a:pPr>
                  <a:buFont typeface="+mj-lt"/>
                  <a:buAutoNum type="arabicPeriod"/>
                </a:pPr>
                <a:r>
                  <a:rPr lang="en-US" dirty="0"/>
                  <a:t>Select a pre-trained generative model as your base: </a:t>
                </a:r>
                <a14:m>
                  <m:oMath xmlns:m="http://schemas.openxmlformats.org/officeDocument/2006/math">
                    <m:sSubSup>
                      <m:sSubSupPr>
                        <m:ctrlPr>
                          <a:rPr lang="en-US" i="1" spc="38" smtClean="0">
                            <a:solidFill>
                              <a:srgbClr val="C00000"/>
                            </a:solidFill>
                            <a:latin typeface="Cambria Math" panose="02040503050406030204" pitchFamily="18" charset="0"/>
                            <a:cs typeface="Cambria Math"/>
                          </a:rPr>
                        </m:ctrlPr>
                      </m:sSubSupPr>
                      <m:e>
                        <m:r>
                          <a:rPr lang="en-US" i="1" spc="38">
                            <a:solidFill>
                              <a:srgbClr val="C00000"/>
                            </a:solidFill>
                            <a:latin typeface="Cambria Math" panose="02040503050406030204" pitchFamily="18" charset="0"/>
                            <a:cs typeface="Cambria Math"/>
                          </a:rPr>
                          <m:t>𝑝</m:t>
                        </m:r>
                      </m:e>
                      <m:sub>
                        <m:r>
                          <a:rPr lang="en-US" i="1" spc="38">
                            <a:solidFill>
                              <a:srgbClr val="C00000"/>
                            </a:solidFill>
                            <a:latin typeface="Cambria Math" panose="02040503050406030204" pitchFamily="18" charset="0"/>
                            <a:cs typeface="Cambria Math"/>
                          </a:rPr>
                          <m:t>𝜃</m:t>
                        </m:r>
                      </m:sub>
                      <m:sup>
                        <m:r>
                          <a:rPr lang="en-US" b="0" i="1" spc="38" smtClean="0">
                            <a:solidFill>
                              <a:srgbClr val="C00000"/>
                            </a:solidFill>
                            <a:latin typeface="Cambria Math" panose="02040503050406030204" pitchFamily="18" charset="0"/>
                            <a:cs typeface="Cambria Math"/>
                          </a:rPr>
                          <m:t>𝑃𝑇</m:t>
                        </m:r>
                      </m:sup>
                    </m:sSubSup>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e>
                    </m:d>
                  </m:oMath>
                </a14:m>
                <a:endParaRPr lang="en-US" dirty="0"/>
              </a:p>
              <a:p>
                <a:pPr>
                  <a:buFont typeface="+mj-lt"/>
                  <a:buAutoNum type="arabicPeriod"/>
                </a:pPr>
                <a:r>
                  <a:rPr lang="en-US" dirty="0"/>
                  <a:t>Build a reward model </a:t>
                </a:r>
                <a14:m>
                  <m:oMath xmlns:m="http://schemas.openxmlformats.org/officeDocument/2006/math">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that </a:t>
                </a:r>
                <a:r>
                  <a:rPr lang="en-US" spc="-4" dirty="0"/>
                  <a:t>produces scalar </a:t>
                </a:r>
                <a:r>
                  <a:rPr lang="en-US" dirty="0"/>
                  <a:t>rewards </a:t>
                </a:r>
                <a:r>
                  <a:rPr lang="en-US" spc="-4" dirty="0"/>
                  <a:t>for outputs, </a:t>
                </a:r>
                <a:r>
                  <a:rPr lang="en-US" dirty="0"/>
                  <a:t>trained </a:t>
                </a:r>
                <a:r>
                  <a:rPr lang="en-US" spc="-4" dirty="0"/>
                  <a:t>on </a:t>
                </a:r>
                <a:r>
                  <a:rPr lang="en-US" dirty="0"/>
                  <a:t>a </a:t>
                </a:r>
                <a:r>
                  <a:rPr lang="en-US" spc="-398" dirty="0"/>
                  <a:t> </a:t>
                </a:r>
                <a:r>
                  <a:rPr lang="en-US" spc="-4" dirty="0"/>
                  <a:t>dataset</a:t>
                </a:r>
                <a:r>
                  <a:rPr lang="en-US" spc="-15" dirty="0"/>
                  <a:t> </a:t>
                </a:r>
                <a:r>
                  <a:rPr lang="en-US" spc="-4" dirty="0"/>
                  <a:t>of human</a:t>
                </a:r>
                <a:r>
                  <a:rPr lang="en-US" spc="-11" dirty="0"/>
                  <a:t> </a:t>
                </a:r>
                <a:r>
                  <a:rPr lang="en-US" dirty="0"/>
                  <a:t>comparisons</a:t>
                </a:r>
              </a:p>
              <a:p>
                <a:pPr>
                  <a:buFont typeface="+mj-lt"/>
                  <a:buAutoNum type="arabicPeriod"/>
                </a:pPr>
                <a:r>
                  <a:rPr lang="en-US" dirty="0"/>
                  <a:t>Regularize the reward function: </a:t>
                </a:r>
              </a:p>
              <a:p>
                <a:pPr>
                  <a:buFont typeface="+mj-lt"/>
                  <a:buAutoNum type="arabicPeriod"/>
                </a:pPr>
                <a:r>
                  <a:rPr lang="en-US" dirty="0"/>
                  <a:t>Iterate: </a:t>
                </a:r>
              </a:p>
              <a:p>
                <a:pPr lvl="1">
                  <a:buFont typeface="+mj-lt"/>
                  <a:buAutoNum type="arabicPeriod"/>
                </a:pPr>
                <a:r>
                  <a:rPr lang="en-US" dirty="0"/>
                  <a:t>Fine-tune the policy </a:t>
                </a:r>
                <a14:m>
                  <m:oMath xmlns:m="http://schemas.openxmlformats.org/officeDocument/2006/math">
                    <m:sSubSup>
                      <m:sSubSupPr>
                        <m:ctrlPr>
                          <a:rPr lang="en-US" b="0" i="1" spc="38" smtClean="0">
                            <a:solidFill>
                              <a:srgbClr val="00AF50"/>
                            </a:solidFill>
                            <a:latin typeface="Cambria Math" panose="02040503050406030204" pitchFamily="18" charset="0"/>
                            <a:cs typeface="Cambria Math"/>
                          </a:rPr>
                        </m:ctrlPr>
                      </m:sSubSup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up>
                        <m:r>
                          <a:rPr lang="en-US" b="0" i="1" spc="38" smtClean="0">
                            <a:solidFill>
                              <a:srgbClr val="00AF50"/>
                            </a:solidFill>
                            <a:latin typeface="Cambria Math" panose="02040503050406030204" pitchFamily="18" charset="0"/>
                            <a:cs typeface="Cambria Math"/>
                          </a:rPr>
                          <m:t>𝑅𝐿</m:t>
                        </m:r>
                      </m:sup>
                    </m:sSubSup>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dirty="0"/>
                  <a:t> to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a:t>
                </a:r>
              </a:p>
              <a:p>
                <a:pPr lvl="1">
                  <a:buFont typeface="+mj-lt"/>
                  <a:buAutoNum type="arabicPeriod"/>
                </a:pPr>
                <a:endParaRPr lang="en-US" dirty="0"/>
              </a:p>
              <a:p>
                <a:pPr lvl="1">
                  <a:buFont typeface="+mj-lt"/>
                  <a:buAutoNum type="arabicPeriod"/>
                </a:pPr>
                <a:endParaRPr lang="en-US" dirty="0"/>
              </a:p>
              <a:p>
                <a:pPr lvl="1">
                  <a:buFont typeface="+mj-lt"/>
                  <a:buAutoNum type="arabicPeriod"/>
                </a:pPr>
                <a:endParaRPr lang="en-US" dirty="0"/>
              </a:p>
              <a:p>
                <a:pPr lvl="1">
                  <a:buFont typeface="+mj-lt"/>
                  <a:buAutoNum type="arabicPeriod"/>
                </a:pPr>
                <a:r>
                  <a:rPr lang="en-US" dirty="0"/>
                  <a:t>Occasionally repeat repeat 2-3 to update the reward model. </a:t>
                </a:r>
              </a:p>
            </p:txBody>
          </p:sp>
        </mc:Choice>
        <mc:Fallback>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E4E1A2F-F50D-61B7-4D28-851D347AEF07}"/>
                  </a:ext>
                </a:extLst>
              </p:cNvPr>
              <p:cNvSpPr txBox="1"/>
              <p:nvPr/>
            </p:nvSpPr>
            <p:spPr>
              <a:xfrm>
                <a:off x="962290" y="3166151"/>
                <a:ext cx="67233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B050"/>
                              </a:solidFill>
                              <a:latin typeface="Cambria Math" panose="02040503050406030204" pitchFamily="18" charset="0"/>
                            </a:rPr>
                          </m:ctrlPr>
                        </m:sSubPr>
                        <m:e>
                          <m:r>
                            <a:rPr lang="en-US" sz="1800" i="1" smtClean="0">
                              <a:solidFill>
                                <a:srgbClr val="00B050"/>
                              </a:solidFill>
                              <a:latin typeface="Cambria Math" panose="02040503050406030204" pitchFamily="18" charset="0"/>
                            </a:rPr>
                            <m:t>𝜃</m:t>
                          </m:r>
                        </m:e>
                        <m:sub>
                          <m:r>
                            <a:rPr lang="en-US" sz="1800" b="0" i="1" smtClean="0">
                              <a:solidFill>
                                <a:srgbClr val="00B050"/>
                              </a:solidFill>
                              <a:latin typeface="Cambria Math" panose="02040503050406030204" pitchFamily="18" charset="0"/>
                            </a:rPr>
                            <m:t>𝑡</m:t>
                          </m:r>
                          <m:r>
                            <a:rPr lang="en-US" sz="1800" b="0" i="1" smtClean="0">
                              <a:solidFill>
                                <a:srgbClr val="00B050"/>
                              </a:solidFill>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𝜃</m:t>
                          </m:r>
                        </m:e>
                        <m:sub>
                          <m:r>
                            <a:rPr lang="en-US" sz="1800" i="1">
                              <a:solidFill>
                                <a:srgbClr val="00B050"/>
                              </a:solidFill>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𝛼</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𝑛</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acc>
                            <m:accPr>
                              <m:chr m:val="̂"/>
                              <m:ctrlPr>
                                <a:rPr lang="en-US" sz="1800" b="0" i="1" smtClean="0">
                                  <a:solidFill>
                                    <a:srgbClr val="0E0CC0"/>
                                  </a:solidFill>
                                  <a:latin typeface="Cambria Math" panose="02040503050406030204" pitchFamily="18" charset="0"/>
                                </a:rPr>
                              </m:ctrlPr>
                            </m:accPr>
                            <m:e>
                              <m:r>
                                <a:rPr lang="fa-IR" sz="1800" i="1" smtClean="0">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Sup>
                                <m:sSubSupPr>
                                  <m:ctrlPr>
                                    <a:rPr lang="en-US" sz="1800" i="1" spc="38">
                                      <a:solidFill>
                                        <a:srgbClr val="00AF50"/>
                                      </a:solidFill>
                                      <a:latin typeface="Cambria Math" panose="02040503050406030204" pitchFamily="18" charset="0"/>
                                      <a:cs typeface="Cambria Math"/>
                                    </a:rPr>
                                  </m:ctrlPr>
                                </m:sSubSupPr>
                                <m:e>
                                  <m:r>
                                    <a:rPr lang="en-US" sz="1800" i="1" spc="38">
                                      <a:solidFill>
                                        <a:srgbClr val="00AF50"/>
                                      </a:solidFill>
                                      <a:latin typeface="Cambria Math" panose="02040503050406030204" pitchFamily="18" charset="0"/>
                                      <a:cs typeface="Cambria Math"/>
                                    </a:rPr>
                                    <m:t>𝑝</m:t>
                                  </m:r>
                                </m:e>
                                <m:sub>
                                  <m:r>
                                    <a:rPr lang="en-US" sz="1800" i="1" spc="38">
                                      <a:solidFill>
                                        <a:srgbClr val="00AF50"/>
                                      </a:solidFill>
                                      <a:latin typeface="Cambria Math" panose="02040503050406030204" pitchFamily="18" charset="0"/>
                                      <a:cs typeface="Cambria Math"/>
                                    </a:rPr>
                                    <m:t>𝜃</m:t>
                                  </m:r>
                                </m:sub>
                                <m:sup>
                                  <m:r>
                                    <a:rPr lang="en-US" sz="1800" i="1" spc="38">
                                      <a:solidFill>
                                        <a:srgbClr val="00AF50"/>
                                      </a:solidFill>
                                      <a:latin typeface="Cambria Math" panose="02040503050406030204" pitchFamily="18" charset="0"/>
                                      <a:cs typeface="Cambria Math"/>
                                    </a:rPr>
                                    <m:t>𝑅𝐿</m:t>
                                  </m:r>
                                </m:sup>
                              </m:sSubSup>
                              <m:d>
                                <m:dPr>
                                  <m:ctrlPr>
                                    <a:rPr lang="en-US" sz="1800" i="1" smtClean="0">
                                      <a:solidFill>
                                        <a:srgbClr val="00B050"/>
                                      </a:solidFill>
                                      <a:latin typeface="Cambria Math" panose="02040503050406030204" pitchFamily="18" charset="0"/>
                                    </a:rPr>
                                  </m:ctrlPr>
                                </m:dPr>
                                <m:e>
                                  <m:r>
                                    <a:rPr lang="en-US" sz="1800" i="1">
                                      <a:solidFill>
                                        <a:srgbClr val="00B050"/>
                                      </a:solidFill>
                                      <a:latin typeface="Cambria Math" panose="02040503050406030204" pitchFamily="18" charset="0"/>
                                    </a:rPr>
                                    <m:t>𝑠</m:t>
                                  </m:r>
                                </m:e>
                              </m:d>
                            </m:e>
                          </m:func>
                        </m:e>
                      </m:nary>
                    </m:oMath>
                  </m:oMathPara>
                </a14:m>
                <a:endParaRPr lang="en-US" sz="1800" dirty="0"/>
              </a:p>
            </p:txBody>
          </p:sp>
        </mc:Choice>
        <mc:Fallback>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962290" y="3166151"/>
                <a:ext cx="6723380" cy="848566"/>
              </a:xfrm>
              <a:prstGeom prst="rect">
                <a:avLst/>
              </a:prstGeom>
              <a:blipFill>
                <a:blip r:embed="rId3"/>
                <a:stretch>
                  <a:fillRect t="-100000" b="-1529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381F87F-5A08-E968-CB0C-6E3B251FFE17}"/>
                  </a:ext>
                </a:extLst>
              </p:cNvPr>
              <p:cNvSpPr txBox="1"/>
              <p:nvPr/>
            </p:nvSpPr>
            <p:spPr>
              <a:xfrm>
                <a:off x="3473892" y="2130315"/>
                <a:ext cx="4903321" cy="720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solidFill>
                                <a:srgbClr val="0E0CC0"/>
                              </a:solidFill>
                              <a:latin typeface="Cambria Math" panose="02040503050406030204" pitchFamily="18" charset="0"/>
                            </a:rPr>
                          </m:ctrlPr>
                        </m:accPr>
                        <m:e>
                          <m:r>
                            <a:rPr lang="fa-IR" sz="1800" i="1">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en-US" sz="1800" b="0" i="1" smtClean="0">
                          <a:latin typeface="Cambria Math" panose="02040503050406030204" pitchFamily="18" charset="0"/>
                        </a:rPr>
                        <m:t>𝛽</m:t>
                      </m:r>
                      <m:r>
                        <m:rPr>
                          <m:sty m:val="p"/>
                        </m:rPr>
                        <a:rPr lang="en-US" sz="1800" b="0" i="1"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p>
                                <m:sSupPr>
                                  <m:ctrlPr>
                                    <a:rPr lang="fa-IR" sz="1800" i="1">
                                      <a:solidFill>
                                        <a:srgbClr val="00B050"/>
                                      </a:solidFill>
                                      <a:latin typeface="Cambria Math" panose="02040503050406030204" pitchFamily="18" charset="0"/>
                                    </a:rPr>
                                  </m:ctrlPr>
                                </m:sSupPr>
                                <m:e>
                                  <m:r>
                                    <a:rPr lang="fa-IR" sz="1800" i="1">
                                      <a:solidFill>
                                        <a:srgbClr val="00B050"/>
                                      </a:solidFill>
                                      <a:latin typeface="Cambria Math" panose="02040503050406030204" pitchFamily="18" charset="0"/>
                                    </a:rPr>
                                    <m:t>𝑝</m:t>
                                  </m:r>
                                </m:e>
                                <m:sup>
                                  <m:r>
                                    <a:rPr lang="fa-IR" sz="1800" i="1">
                                      <a:solidFill>
                                        <a:srgbClr val="00B050"/>
                                      </a:solidFill>
                                      <a:latin typeface="Cambria Math" panose="02040503050406030204" pitchFamily="18" charset="0"/>
                                    </a:rPr>
                                    <m:t>𝑅𝐿</m:t>
                                  </m:r>
                                </m:sup>
                              </m:sSup>
                              <m:d>
                                <m:dPr>
                                  <m:ctrlPr>
                                    <a:rPr lang="fa-IR" sz="1800" i="1">
                                      <a:solidFill>
                                        <a:srgbClr val="00B050"/>
                                      </a:solidFill>
                                      <a:latin typeface="Cambria Math" panose="02040503050406030204" pitchFamily="18" charset="0"/>
                                    </a:rPr>
                                  </m:ctrlPr>
                                </m:dPr>
                                <m:e>
                                  <m:r>
                                    <a:rPr lang="fa-IR" sz="1800" i="1">
                                      <a:solidFill>
                                        <a:srgbClr val="00B050"/>
                                      </a:solidFill>
                                      <a:latin typeface="Cambria Math" panose="02040503050406030204" pitchFamily="18" charset="0"/>
                                    </a:rPr>
                                    <m:t>𝑠</m:t>
                                  </m:r>
                                </m:e>
                              </m:d>
                            </m:num>
                            <m:den>
                              <m:sSup>
                                <m:sSupPr>
                                  <m:ctrlPr>
                                    <a:rPr lang="fa-IR" sz="1800" i="1" smtClean="0">
                                      <a:solidFill>
                                        <a:srgbClr val="C00000"/>
                                      </a:solidFill>
                                      <a:latin typeface="Cambria Math" panose="02040503050406030204" pitchFamily="18" charset="0"/>
                                    </a:rPr>
                                  </m:ctrlPr>
                                </m:sSupPr>
                                <m:e>
                                  <m:r>
                                    <a:rPr lang="fa-IR" sz="1800" i="1">
                                      <a:solidFill>
                                        <a:srgbClr val="C00000"/>
                                      </a:solidFill>
                                      <a:latin typeface="Cambria Math" panose="02040503050406030204" pitchFamily="18" charset="0"/>
                                    </a:rPr>
                                    <m:t>𝑝</m:t>
                                  </m:r>
                                </m:e>
                                <m:sup>
                                  <m:r>
                                    <a:rPr lang="en-US" sz="1800" b="0" i="1" smtClean="0">
                                      <a:solidFill>
                                        <a:srgbClr val="C00000"/>
                                      </a:solidFill>
                                      <a:latin typeface="Cambria Math" panose="02040503050406030204" pitchFamily="18" charset="0"/>
                                    </a:rPr>
                                    <m:t>𝑃𝑇</m:t>
                                  </m:r>
                                </m:sup>
                              </m:sSup>
                              <m:d>
                                <m:dPr>
                                  <m:ctrlPr>
                                    <a:rPr lang="fa-IR" sz="1800" i="1">
                                      <a:solidFill>
                                        <a:srgbClr val="C00000"/>
                                      </a:solidFill>
                                      <a:latin typeface="Cambria Math" panose="02040503050406030204" pitchFamily="18" charset="0"/>
                                    </a:rPr>
                                  </m:ctrlPr>
                                </m:dPr>
                                <m:e>
                                  <m:r>
                                    <a:rPr lang="fa-IR" sz="1800" i="1">
                                      <a:solidFill>
                                        <a:srgbClr val="C00000"/>
                                      </a:solidFill>
                                      <a:latin typeface="Cambria Math" panose="02040503050406030204" pitchFamily="18" charset="0"/>
                                    </a:rPr>
                                    <m:t>𝑠</m:t>
                                  </m:r>
                                </m:e>
                              </m:d>
                            </m:den>
                          </m:f>
                        </m:e>
                      </m:d>
                      <m:r>
                        <a:rPr lang="en-US" sz="1800" b="0" i="1" smtClean="0">
                          <a:latin typeface="Cambria Math" panose="02040503050406030204" pitchFamily="18" charset="0"/>
                        </a:rPr>
                        <m:t> </m:t>
                      </m:r>
                    </m:oMath>
                  </m:oMathPara>
                </a14:m>
                <a:endParaRPr lang="en-US" sz="1800" dirty="0"/>
              </a:p>
            </p:txBody>
          </p:sp>
        </mc:Choice>
        <mc:Fallback>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3473892" y="2130315"/>
                <a:ext cx="4903321" cy="720454"/>
              </a:xfrm>
              <a:prstGeom prst="rect">
                <a:avLst/>
              </a:prstGeom>
              <a:blipFill>
                <a:blip r:embed="rId4"/>
                <a:stretch>
                  <a:fillRect b="-1724"/>
                </a:stretch>
              </a:blipFill>
            </p:spPr>
            <p:txBody>
              <a:bodyPr/>
              <a:lstStyle/>
              <a:p>
                <a:r>
                  <a:rPr lang="en-US">
                    <a:noFill/>
                  </a:rPr>
                  <a:t> </a:t>
                </a:r>
              </a:p>
            </p:txBody>
          </p:sp>
        </mc:Fallback>
      </mc:AlternateContent>
    </p:spTree>
    <p:extLst>
      <p:ext uri="{BB962C8B-B14F-4D97-AF65-F5344CB8AC3E}">
        <p14:creationId xmlns:p14="http://schemas.microsoft.com/office/powerpoint/2010/main" val="3366863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 </a:t>
            </a:r>
            <a:br>
              <a:rPr lang="en-US" dirty="0"/>
            </a:br>
            <a:r>
              <a:rPr lang="en-US" dirty="0"/>
              <a:t>Yann’s Three-layered cake </a:t>
            </a:r>
          </a:p>
        </p:txBody>
      </p:sp>
      <p:sp>
        <p:nvSpPr>
          <p:cNvPr id="3" name="Text Placeholder 2">
            <a:extLst>
              <a:ext uri="{FF2B5EF4-FFF2-40B4-BE49-F238E27FC236}">
                <a16:creationId xmlns:a16="http://schemas.microsoft.com/office/drawing/2014/main" id="{1B4DDE4D-99FF-E80C-2053-1B18178F3A68}"/>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nvGraphicFramePr>
        <p:xfrm>
          <a:off x="328411" y="149144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44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 </a:t>
            </a:r>
            <a:br>
              <a:rPr lang="en-US" dirty="0"/>
            </a:br>
            <a:r>
              <a:rPr lang="en-US" dirty="0"/>
              <a:t>Yann’s Three-layered cake </a:t>
            </a:r>
          </a:p>
        </p:txBody>
      </p:sp>
      <p:sp>
        <p:nvSpPr>
          <p:cNvPr id="3" name="Text Placeholder 2">
            <a:extLst>
              <a:ext uri="{FF2B5EF4-FFF2-40B4-BE49-F238E27FC236}">
                <a16:creationId xmlns:a16="http://schemas.microsoft.com/office/drawing/2014/main" id="{779FFB90-F579-B5EE-AECA-B12FF9DDF17F}"/>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nvGraphicFramePr>
        <p:xfrm>
          <a:off x="328411" y="56229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674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 </a:t>
            </a:r>
            <a:br>
              <a:rPr lang="en-US" dirty="0"/>
            </a:br>
            <a:r>
              <a:rPr lang="en-US" dirty="0"/>
              <a:t>Yann’s Three-layered cake </a:t>
            </a:r>
          </a:p>
        </p:txBody>
      </p:sp>
      <p:sp>
        <p:nvSpPr>
          <p:cNvPr id="3" name="Text Placeholder 2">
            <a:extLst>
              <a:ext uri="{FF2B5EF4-FFF2-40B4-BE49-F238E27FC236}">
                <a16:creationId xmlns:a16="http://schemas.microsoft.com/office/drawing/2014/main" id="{1ACD0F17-959F-2C3D-6E42-E3C08019AB65}"/>
              </a:ext>
            </a:extLst>
          </p:cNvPr>
          <p:cNvSpPr>
            <a:spLocks noGrp="1"/>
          </p:cNvSpPr>
          <p:nvPr>
            <p:ph type="body" sz="quarter" idx="16"/>
          </p:nvPr>
        </p:nvSpPr>
        <p:spPr/>
        <p:txBody>
          <a:bodyPr/>
          <a:lstStyle/>
          <a:p>
            <a:endParaRPr lang="en-US"/>
          </a:p>
        </p:txBody>
      </p:sp>
      <p:sp>
        <p:nvSpPr>
          <p:cNvPr id="9" name="Freeform 8">
            <a:extLst>
              <a:ext uri="{FF2B5EF4-FFF2-40B4-BE49-F238E27FC236}">
                <a16:creationId xmlns:a16="http://schemas.microsoft.com/office/drawing/2014/main" id="{5EB0A480-AE85-F27D-571E-80451D0DE147}"/>
              </a:ext>
            </a:extLst>
          </p:cNvPr>
          <p:cNvSpPr/>
          <p:nvPr/>
        </p:nvSpPr>
        <p:spPr>
          <a:xfrm>
            <a:off x="2426868"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sp>
        <p:nvSpPr>
          <p:cNvPr id="11" name="Freeform 10">
            <a:extLst>
              <a:ext uri="{FF2B5EF4-FFF2-40B4-BE49-F238E27FC236}">
                <a16:creationId xmlns:a16="http://schemas.microsoft.com/office/drawing/2014/main" id="{BC01B8A6-C75E-A2CD-394F-15064622108A}"/>
              </a:ext>
            </a:extLst>
          </p:cNvPr>
          <p:cNvSpPr/>
          <p:nvPr/>
        </p:nvSpPr>
        <p:spPr>
          <a:xfrm>
            <a:off x="6141070"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pic>
        <p:nvPicPr>
          <p:cNvPr id="6" name="Picture 5" descr="A chocolate cake with a slice missing&#10;&#10;Description automatically generated">
            <a:extLst>
              <a:ext uri="{FF2B5EF4-FFF2-40B4-BE49-F238E27FC236}">
                <a16:creationId xmlns:a16="http://schemas.microsoft.com/office/drawing/2014/main" id="{B69D7DA4-2521-6AF7-3628-BCDB7D3F6F04}"/>
              </a:ext>
            </a:extLst>
          </p:cNvPr>
          <p:cNvPicPr>
            <a:picLocks noChangeAspect="1"/>
          </p:cNvPicPr>
          <p:nvPr/>
        </p:nvPicPr>
        <p:blipFill>
          <a:blip r:embed="rId3"/>
          <a:stretch>
            <a:fillRect/>
          </a:stretch>
        </p:blipFill>
        <p:spPr>
          <a:xfrm>
            <a:off x="3012745" y="2849216"/>
            <a:ext cx="3118511" cy="2203064"/>
          </a:xfrm>
          <a:prstGeom prst="rect">
            <a:avLst/>
          </a:prstGeom>
        </p:spPr>
      </p:pic>
      <p:sp>
        <p:nvSpPr>
          <p:cNvPr id="13" name="TextBox 12">
            <a:extLst>
              <a:ext uri="{FF2B5EF4-FFF2-40B4-BE49-F238E27FC236}">
                <a16:creationId xmlns:a16="http://schemas.microsoft.com/office/drawing/2014/main" id="{0550BCB1-D98C-762A-E3E7-DEC4E95255FC}"/>
              </a:ext>
            </a:extLst>
          </p:cNvPr>
          <p:cNvSpPr txBox="1"/>
          <p:nvPr/>
        </p:nvSpPr>
        <p:spPr>
          <a:xfrm>
            <a:off x="995207" y="3852239"/>
            <a:ext cx="1908073" cy="369332"/>
          </a:xfrm>
          <a:prstGeom prst="rect">
            <a:avLst/>
          </a:prstGeom>
          <a:noFill/>
        </p:spPr>
        <p:txBody>
          <a:bodyPr wrap="square">
            <a:spAutoFit/>
          </a:bodyPr>
          <a:lstStyle/>
          <a:p>
            <a:r>
              <a:rPr lang="en-US" sz="1800" dirty="0"/>
              <a:t>Cake </a:t>
            </a:r>
            <a:r>
              <a:rPr lang="en-US" sz="1800" dirty="0" err="1"/>
              <a:t>génoise</a:t>
            </a:r>
            <a:endParaRPr lang="en-US" sz="1800" dirty="0"/>
          </a:p>
        </p:txBody>
      </p:sp>
      <p:sp>
        <p:nvSpPr>
          <p:cNvPr id="20" name="Freeform 19">
            <a:extLst>
              <a:ext uri="{FF2B5EF4-FFF2-40B4-BE49-F238E27FC236}">
                <a16:creationId xmlns:a16="http://schemas.microsoft.com/office/drawing/2014/main" id="{77F60B94-DFB0-AA3F-B6B9-EBC941C2F9A2}"/>
              </a:ext>
            </a:extLst>
          </p:cNvPr>
          <p:cNvSpPr/>
          <p:nvPr/>
        </p:nvSpPr>
        <p:spPr>
          <a:xfrm>
            <a:off x="1216742" y="2721078"/>
            <a:ext cx="2577281" cy="1460090"/>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a:extLst>
              <a:ext uri="{FF2B5EF4-FFF2-40B4-BE49-F238E27FC236}">
                <a16:creationId xmlns:a16="http://schemas.microsoft.com/office/drawing/2014/main" id="{A9A539C9-DDC3-3B7F-3948-D1BA4B8B1F1C}"/>
              </a:ext>
            </a:extLst>
          </p:cNvPr>
          <p:cNvSpPr/>
          <p:nvPr/>
        </p:nvSpPr>
        <p:spPr>
          <a:xfrm flipH="1">
            <a:off x="4808745" y="2728997"/>
            <a:ext cx="3118512" cy="566361"/>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Freeform 21">
            <a:extLst>
              <a:ext uri="{FF2B5EF4-FFF2-40B4-BE49-F238E27FC236}">
                <a16:creationId xmlns:a16="http://schemas.microsoft.com/office/drawing/2014/main" id="{50BF92B0-2DCF-FB7F-F0F7-B01D9327E910}"/>
              </a:ext>
            </a:extLst>
          </p:cNvPr>
          <p:cNvSpPr/>
          <p:nvPr/>
        </p:nvSpPr>
        <p:spPr>
          <a:xfrm>
            <a:off x="3683720" y="2721077"/>
            <a:ext cx="110303" cy="807474"/>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Freeform 22">
            <a:extLst>
              <a:ext uri="{FF2B5EF4-FFF2-40B4-BE49-F238E27FC236}">
                <a16:creationId xmlns:a16="http://schemas.microsoft.com/office/drawing/2014/main" id="{DBC0B5B2-48EA-F8CF-F18E-08D52231F6EF}"/>
              </a:ext>
            </a:extLst>
          </p:cNvPr>
          <p:cNvSpPr/>
          <p:nvPr/>
        </p:nvSpPr>
        <p:spPr>
          <a:xfrm>
            <a:off x="333494" y="1139535"/>
            <a:ext cx="1828464" cy="1589462"/>
          </a:xfrm>
          <a:custGeom>
            <a:avLst/>
            <a:gdLst>
              <a:gd name="connsiteX0" fmla="*/ 0 w 2437952"/>
              <a:gd name="connsiteY0" fmla="*/ 211928 h 2119282"/>
              <a:gd name="connsiteX1" fmla="*/ 211928 w 2437952"/>
              <a:gd name="connsiteY1" fmla="*/ 0 h 2119282"/>
              <a:gd name="connsiteX2" fmla="*/ 2226024 w 2437952"/>
              <a:gd name="connsiteY2" fmla="*/ 0 h 2119282"/>
              <a:gd name="connsiteX3" fmla="*/ 2437952 w 2437952"/>
              <a:gd name="connsiteY3" fmla="*/ 211928 h 2119282"/>
              <a:gd name="connsiteX4" fmla="*/ 2437952 w 2437952"/>
              <a:gd name="connsiteY4" fmla="*/ 1907354 h 2119282"/>
              <a:gd name="connsiteX5" fmla="*/ 2226024 w 2437952"/>
              <a:gd name="connsiteY5" fmla="*/ 2119282 h 2119282"/>
              <a:gd name="connsiteX6" fmla="*/ 211928 w 2437952"/>
              <a:gd name="connsiteY6" fmla="*/ 2119282 h 2119282"/>
              <a:gd name="connsiteX7" fmla="*/ 0 w 2437952"/>
              <a:gd name="connsiteY7" fmla="*/ 1907354 h 2119282"/>
              <a:gd name="connsiteX8" fmla="*/ 0 w 2437952"/>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952" h="2119282">
                <a:moveTo>
                  <a:pt x="0" y="211928"/>
                </a:moveTo>
                <a:cubicBezTo>
                  <a:pt x="0" y="94883"/>
                  <a:pt x="94883" y="0"/>
                  <a:pt x="211928" y="0"/>
                </a:cubicBezTo>
                <a:lnTo>
                  <a:pt x="2226024" y="0"/>
                </a:lnTo>
                <a:cubicBezTo>
                  <a:pt x="2343069" y="0"/>
                  <a:pt x="2437952" y="94883"/>
                  <a:pt x="2437952" y="211928"/>
                </a:cubicBezTo>
                <a:lnTo>
                  <a:pt x="2437952" y="1907354"/>
                </a:lnTo>
                <a:cubicBezTo>
                  <a:pt x="2437952" y="2024399"/>
                  <a:pt x="2343069" y="2119282"/>
                  <a:pt x="2226024"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Pre-train</a:t>
            </a:r>
          </a:p>
        </p:txBody>
      </p:sp>
      <p:sp>
        <p:nvSpPr>
          <p:cNvPr id="24" name="Freeform 23">
            <a:extLst>
              <a:ext uri="{FF2B5EF4-FFF2-40B4-BE49-F238E27FC236}">
                <a16:creationId xmlns:a16="http://schemas.microsoft.com/office/drawing/2014/main" id="{858EDD18-2B49-675B-5A9C-BF526632C7B2}"/>
              </a:ext>
            </a:extLst>
          </p:cNvPr>
          <p:cNvSpPr/>
          <p:nvPr/>
        </p:nvSpPr>
        <p:spPr>
          <a:xfrm>
            <a:off x="3221600" y="1139535"/>
            <a:ext cx="2654560" cy="1589462"/>
          </a:xfrm>
          <a:custGeom>
            <a:avLst/>
            <a:gdLst>
              <a:gd name="connsiteX0" fmla="*/ 0 w 3539413"/>
              <a:gd name="connsiteY0" fmla="*/ 211928 h 2119282"/>
              <a:gd name="connsiteX1" fmla="*/ 211928 w 3539413"/>
              <a:gd name="connsiteY1" fmla="*/ 0 h 2119282"/>
              <a:gd name="connsiteX2" fmla="*/ 3327485 w 3539413"/>
              <a:gd name="connsiteY2" fmla="*/ 0 h 2119282"/>
              <a:gd name="connsiteX3" fmla="*/ 3539413 w 3539413"/>
              <a:gd name="connsiteY3" fmla="*/ 211928 h 2119282"/>
              <a:gd name="connsiteX4" fmla="*/ 3539413 w 3539413"/>
              <a:gd name="connsiteY4" fmla="*/ 1907354 h 2119282"/>
              <a:gd name="connsiteX5" fmla="*/ 3327485 w 3539413"/>
              <a:gd name="connsiteY5" fmla="*/ 2119282 h 2119282"/>
              <a:gd name="connsiteX6" fmla="*/ 211928 w 3539413"/>
              <a:gd name="connsiteY6" fmla="*/ 2119282 h 2119282"/>
              <a:gd name="connsiteX7" fmla="*/ 0 w 3539413"/>
              <a:gd name="connsiteY7" fmla="*/ 1907354 h 2119282"/>
              <a:gd name="connsiteX8" fmla="*/ 0 w 3539413"/>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9413" h="2119282">
                <a:moveTo>
                  <a:pt x="0" y="211928"/>
                </a:moveTo>
                <a:cubicBezTo>
                  <a:pt x="0" y="94883"/>
                  <a:pt x="94883" y="0"/>
                  <a:pt x="211928" y="0"/>
                </a:cubicBezTo>
                <a:lnTo>
                  <a:pt x="3327485" y="0"/>
                </a:lnTo>
                <a:cubicBezTo>
                  <a:pt x="3444530" y="0"/>
                  <a:pt x="3539413" y="94883"/>
                  <a:pt x="3539413" y="211928"/>
                </a:cubicBezTo>
                <a:lnTo>
                  <a:pt x="3539413" y="1907354"/>
                </a:lnTo>
                <a:cubicBezTo>
                  <a:pt x="3539413" y="2024399"/>
                  <a:pt x="3444530" y="2119282"/>
                  <a:pt x="3327485"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Align </a:t>
            </a:r>
            <a:br>
              <a:rPr lang="en-US" sz="2925" kern="1200" dirty="0">
                <a:latin typeface="Avenir Book" panose="02000503020000020003" pitchFamily="2" charset="0"/>
              </a:rPr>
            </a:br>
            <a:r>
              <a:rPr lang="en-US" sz="2925" kern="1200" dirty="0">
                <a:latin typeface="Avenir Book" panose="02000503020000020003" pitchFamily="2" charset="0"/>
              </a:rPr>
              <a:t>(instruct-tune)</a:t>
            </a:r>
          </a:p>
        </p:txBody>
      </p:sp>
      <p:sp>
        <p:nvSpPr>
          <p:cNvPr id="25" name="Freeform 24">
            <a:extLst>
              <a:ext uri="{FF2B5EF4-FFF2-40B4-BE49-F238E27FC236}">
                <a16:creationId xmlns:a16="http://schemas.microsoft.com/office/drawing/2014/main" id="{D9A819A8-7B55-212B-BDDB-92CB10C5F180}"/>
              </a:ext>
            </a:extLst>
          </p:cNvPr>
          <p:cNvSpPr/>
          <p:nvPr/>
        </p:nvSpPr>
        <p:spPr>
          <a:xfrm>
            <a:off x="6935802" y="1139535"/>
            <a:ext cx="1877923" cy="1589462"/>
          </a:xfrm>
          <a:custGeom>
            <a:avLst/>
            <a:gdLst>
              <a:gd name="connsiteX0" fmla="*/ 0 w 2503897"/>
              <a:gd name="connsiteY0" fmla="*/ 211928 h 2119282"/>
              <a:gd name="connsiteX1" fmla="*/ 211928 w 2503897"/>
              <a:gd name="connsiteY1" fmla="*/ 0 h 2119282"/>
              <a:gd name="connsiteX2" fmla="*/ 2291969 w 2503897"/>
              <a:gd name="connsiteY2" fmla="*/ 0 h 2119282"/>
              <a:gd name="connsiteX3" fmla="*/ 2503897 w 2503897"/>
              <a:gd name="connsiteY3" fmla="*/ 211928 h 2119282"/>
              <a:gd name="connsiteX4" fmla="*/ 2503897 w 2503897"/>
              <a:gd name="connsiteY4" fmla="*/ 1907354 h 2119282"/>
              <a:gd name="connsiteX5" fmla="*/ 2291969 w 2503897"/>
              <a:gd name="connsiteY5" fmla="*/ 2119282 h 2119282"/>
              <a:gd name="connsiteX6" fmla="*/ 211928 w 2503897"/>
              <a:gd name="connsiteY6" fmla="*/ 2119282 h 2119282"/>
              <a:gd name="connsiteX7" fmla="*/ 0 w 2503897"/>
              <a:gd name="connsiteY7" fmla="*/ 1907354 h 2119282"/>
              <a:gd name="connsiteX8" fmla="*/ 0 w 2503897"/>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897" h="2119282">
                <a:moveTo>
                  <a:pt x="0" y="211928"/>
                </a:moveTo>
                <a:cubicBezTo>
                  <a:pt x="0" y="94883"/>
                  <a:pt x="94883" y="0"/>
                  <a:pt x="211928" y="0"/>
                </a:cubicBezTo>
                <a:lnTo>
                  <a:pt x="2291969" y="0"/>
                </a:lnTo>
                <a:cubicBezTo>
                  <a:pt x="2409014" y="0"/>
                  <a:pt x="2503897" y="94883"/>
                  <a:pt x="2503897" y="211928"/>
                </a:cubicBezTo>
                <a:lnTo>
                  <a:pt x="2503897" y="1907354"/>
                </a:lnTo>
                <a:cubicBezTo>
                  <a:pt x="2503897" y="2024399"/>
                  <a:pt x="2409014" y="2119282"/>
                  <a:pt x="2291969"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Align </a:t>
            </a:r>
            <a:br>
              <a:rPr lang="en-US" sz="2925" kern="1200" dirty="0">
                <a:latin typeface="Avenir Book" panose="02000503020000020003" pitchFamily="2" charset="0"/>
              </a:rPr>
            </a:br>
            <a:r>
              <a:rPr lang="en-US" sz="2925" kern="1200" dirty="0">
                <a:latin typeface="Avenir Book" panose="02000503020000020003" pitchFamily="2" charset="0"/>
              </a:rPr>
              <a:t>(RLHF)</a:t>
            </a:r>
          </a:p>
        </p:txBody>
      </p:sp>
      <p:sp>
        <p:nvSpPr>
          <p:cNvPr id="27" name="TextBox 26">
            <a:extLst>
              <a:ext uri="{FF2B5EF4-FFF2-40B4-BE49-F238E27FC236}">
                <a16:creationId xmlns:a16="http://schemas.microsoft.com/office/drawing/2014/main" id="{76A2B012-8B55-8FDB-792C-3A399907D4B2}"/>
              </a:ext>
            </a:extLst>
          </p:cNvPr>
          <p:cNvSpPr txBox="1"/>
          <p:nvPr/>
        </p:nvSpPr>
        <p:spPr>
          <a:xfrm>
            <a:off x="6268449" y="3300120"/>
            <a:ext cx="2045671" cy="646331"/>
          </a:xfrm>
          <a:prstGeom prst="rect">
            <a:avLst/>
          </a:prstGeom>
          <a:noFill/>
        </p:spPr>
        <p:txBody>
          <a:bodyPr wrap="square">
            <a:spAutoFit/>
          </a:bodyPr>
          <a:lstStyle/>
          <a:p>
            <a:r>
              <a:rPr lang="en-US" sz="1800" dirty="0"/>
              <a:t>Cherry on the cake</a:t>
            </a:r>
          </a:p>
        </p:txBody>
      </p:sp>
      <p:sp>
        <p:nvSpPr>
          <p:cNvPr id="28" name="TextBox 27">
            <a:extLst>
              <a:ext uri="{FF2B5EF4-FFF2-40B4-BE49-F238E27FC236}">
                <a16:creationId xmlns:a16="http://schemas.microsoft.com/office/drawing/2014/main" id="{79A7B4F6-6884-3709-3CC2-97E8183EF9AE}"/>
              </a:ext>
            </a:extLst>
          </p:cNvPr>
          <p:cNvSpPr txBox="1"/>
          <p:nvPr/>
        </p:nvSpPr>
        <p:spPr>
          <a:xfrm>
            <a:off x="2990621" y="2859620"/>
            <a:ext cx="1224513" cy="415498"/>
          </a:xfrm>
          <a:prstGeom prst="rect">
            <a:avLst/>
          </a:prstGeom>
          <a:noFill/>
        </p:spPr>
        <p:txBody>
          <a:bodyPr wrap="square">
            <a:spAutoFit/>
          </a:bodyPr>
          <a:lstStyle/>
          <a:p>
            <a:r>
              <a:rPr lang="en-US" sz="2100" dirty="0">
                <a:highlight>
                  <a:srgbClr val="FFFFFF"/>
                </a:highlight>
              </a:rPr>
              <a:t>Icing</a:t>
            </a:r>
          </a:p>
        </p:txBody>
      </p:sp>
      <p:pic>
        <p:nvPicPr>
          <p:cNvPr id="7170" name="Picture 2" descr="Yann LeCun (@ylecun) / X">
            <a:extLst>
              <a:ext uri="{FF2B5EF4-FFF2-40B4-BE49-F238E27FC236}">
                <a16:creationId xmlns:a16="http://schemas.microsoft.com/office/drawing/2014/main" id="{53E187C2-8BC3-302C-EA7F-F565D954F4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86" t="5210" r="6637" b="5497"/>
          <a:stretch/>
        </p:blipFill>
        <p:spPr bwMode="auto">
          <a:xfrm>
            <a:off x="8096828" y="4003966"/>
            <a:ext cx="1042904" cy="112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55909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FC58-7711-32FE-DF60-C17B2A82801B}"/>
              </a:ext>
            </a:extLst>
          </p:cNvPr>
          <p:cNvSpPr>
            <a:spLocks noGrp="1"/>
          </p:cNvSpPr>
          <p:nvPr>
            <p:ph type="title"/>
          </p:nvPr>
        </p:nvSpPr>
        <p:spPr/>
        <p:txBody>
          <a:bodyPr>
            <a:normAutofit/>
          </a:bodyPr>
          <a:lstStyle/>
          <a:p>
            <a:r>
              <a:rPr lang="en-US" sz="3200" dirty="0">
                <a:cs typeface="Calibri"/>
              </a:rPr>
              <a:t>RLHF </a:t>
            </a:r>
            <a:r>
              <a:rPr lang="en-US" sz="3200" spc="-4" dirty="0">
                <a:cs typeface="Calibri"/>
              </a:rPr>
              <a:t>G</a:t>
            </a:r>
            <a:r>
              <a:rPr lang="en-US" sz="3200" dirty="0">
                <a:cs typeface="Calibri"/>
              </a:rPr>
              <a:t>ains</a:t>
            </a:r>
            <a:r>
              <a:rPr lang="en-US" sz="3200" spc="8" dirty="0">
                <a:cs typeface="Calibri"/>
              </a:rPr>
              <a:t> </a:t>
            </a:r>
            <a:r>
              <a:rPr lang="en-US" sz="3200" spc="-4" dirty="0">
                <a:cs typeface="Calibri"/>
              </a:rPr>
              <a:t>over Instruction-Tuning</a:t>
            </a:r>
            <a:endParaRPr lang="en-US" sz="3200" dirty="0"/>
          </a:p>
        </p:txBody>
      </p:sp>
      <p:pic>
        <p:nvPicPr>
          <p:cNvPr id="4" name="object 3">
            <a:extLst>
              <a:ext uri="{FF2B5EF4-FFF2-40B4-BE49-F238E27FC236}">
                <a16:creationId xmlns:a16="http://schemas.microsoft.com/office/drawing/2014/main" id="{B921AEC8-6F08-B239-9040-4F25BDF67AD4}"/>
              </a:ext>
            </a:extLst>
          </p:cNvPr>
          <p:cNvPicPr/>
          <p:nvPr/>
        </p:nvPicPr>
        <p:blipFill>
          <a:blip r:embed="rId2" cstate="print"/>
          <a:stretch>
            <a:fillRect/>
          </a:stretch>
        </p:blipFill>
        <p:spPr>
          <a:xfrm>
            <a:off x="1734904" y="1037401"/>
            <a:ext cx="5409552" cy="3852854"/>
          </a:xfrm>
          <a:prstGeom prst="rect">
            <a:avLst/>
          </a:prstGeom>
        </p:spPr>
      </p:pic>
      <p:sp>
        <p:nvSpPr>
          <p:cNvPr id="5" name="object 5">
            <a:extLst>
              <a:ext uri="{FF2B5EF4-FFF2-40B4-BE49-F238E27FC236}">
                <a16:creationId xmlns:a16="http://schemas.microsoft.com/office/drawing/2014/main" id="{90643E1A-6B47-4871-0817-08945090A8E7}"/>
              </a:ext>
            </a:extLst>
          </p:cNvPr>
          <p:cNvSpPr txBox="1"/>
          <p:nvPr/>
        </p:nvSpPr>
        <p:spPr>
          <a:xfrm>
            <a:off x="7018782" y="2457899"/>
            <a:ext cx="1028700" cy="1052692"/>
          </a:xfrm>
          <a:prstGeom prst="rect">
            <a:avLst/>
          </a:prstGeom>
        </p:spPr>
        <p:txBody>
          <a:bodyPr vert="horz" wrap="square" lIns="0" tIns="158591" rIns="0" bIns="0" rtlCol="0">
            <a:spAutoFit/>
          </a:bodyPr>
          <a:lstStyle/>
          <a:p>
            <a:pPr marL="40481">
              <a:spcBef>
                <a:spcPts val="1249"/>
              </a:spcBef>
            </a:pPr>
            <a:r>
              <a:rPr sz="2400" spc="41" dirty="0">
                <a:solidFill>
                  <a:srgbClr val="C00000"/>
                </a:solidFill>
                <a:latin typeface="Cambria Math"/>
                <a:cs typeface="Cambria Math"/>
              </a:rPr>
              <a:t>𝑝</a:t>
            </a:r>
            <a:r>
              <a:rPr sz="2644" spc="62" baseline="28368" dirty="0">
                <a:solidFill>
                  <a:srgbClr val="C00000"/>
                </a:solidFill>
                <a:latin typeface="Cambria Math"/>
                <a:cs typeface="Cambria Math"/>
              </a:rPr>
              <a:t>𝐼𝐹𝑇</a:t>
            </a:r>
            <a:r>
              <a:rPr sz="2400" spc="41" dirty="0">
                <a:solidFill>
                  <a:srgbClr val="C00000"/>
                </a:solidFill>
                <a:latin typeface="Cambria Math"/>
                <a:cs typeface="Cambria Math"/>
              </a:rPr>
              <a:t>(𝑠)</a:t>
            </a:r>
            <a:endParaRPr sz="2400">
              <a:latin typeface="Cambria Math"/>
              <a:cs typeface="Cambria Math"/>
            </a:endParaRPr>
          </a:p>
          <a:p>
            <a:pPr marL="28575">
              <a:spcBef>
                <a:spcPts val="1170"/>
              </a:spcBef>
            </a:pPr>
            <a:r>
              <a:rPr sz="2400" spc="49" dirty="0">
                <a:solidFill>
                  <a:srgbClr val="C00000"/>
                </a:solidFill>
                <a:latin typeface="Cambria Math"/>
                <a:cs typeface="Cambria Math"/>
              </a:rPr>
              <a:t>𝑝</a:t>
            </a:r>
            <a:r>
              <a:rPr sz="2644" spc="73" baseline="28368" dirty="0">
                <a:solidFill>
                  <a:srgbClr val="C00000"/>
                </a:solidFill>
                <a:latin typeface="Cambria Math"/>
                <a:cs typeface="Cambria Math"/>
              </a:rPr>
              <a:t>𝑃𝑇</a:t>
            </a:r>
            <a:r>
              <a:rPr sz="2400" spc="49" dirty="0">
                <a:solidFill>
                  <a:srgbClr val="C00000"/>
                </a:solidFill>
                <a:latin typeface="Cambria Math"/>
                <a:cs typeface="Cambria Math"/>
              </a:rPr>
              <a:t>(𝑠)</a:t>
            </a:r>
            <a:endParaRPr sz="2400">
              <a:latin typeface="Cambria Math"/>
              <a:cs typeface="Cambria Math"/>
            </a:endParaRPr>
          </a:p>
        </p:txBody>
      </p:sp>
      <p:sp>
        <p:nvSpPr>
          <p:cNvPr id="6" name="object 6">
            <a:extLst>
              <a:ext uri="{FF2B5EF4-FFF2-40B4-BE49-F238E27FC236}">
                <a16:creationId xmlns:a16="http://schemas.microsoft.com/office/drawing/2014/main" id="{3B183C72-C9C3-740D-D4C5-6904D86A95AD}"/>
              </a:ext>
            </a:extLst>
          </p:cNvPr>
          <p:cNvSpPr txBox="1"/>
          <p:nvPr/>
        </p:nvSpPr>
        <p:spPr>
          <a:xfrm>
            <a:off x="5830729" y="1005650"/>
            <a:ext cx="920115" cy="379431"/>
          </a:xfrm>
          <a:prstGeom prst="rect">
            <a:avLst/>
          </a:prstGeom>
        </p:spPr>
        <p:txBody>
          <a:bodyPr vert="horz" wrap="square" lIns="0" tIns="10001" rIns="0" bIns="0" rtlCol="0">
            <a:spAutoFit/>
          </a:bodyPr>
          <a:lstStyle/>
          <a:p>
            <a:pPr marL="28575">
              <a:spcBef>
                <a:spcPts val="79"/>
              </a:spcBef>
            </a:pPr>
            <a:r>
              <a:rPr sz="2400" spc="45" dirty="0">
                <a:solidFill>
                  <a:srgbClr val="00AF50"/>
                </a:solidFill>
                <a:latin typeface="Cambria Math"/>
                <a:cs typeface="Cambria Math"/>
              </a:rPr>
              <a:t>𝑝</a:t>
            </a:r>
            <a:r>
              <a:rPr sz="2644" spc="67" baseline="28368" dirty="0">
                <a:solidFill>
                  <a:srgbClr val="00AF50"/>
                </a:solidFill>
                <a:latin typeface="Cambria Math"/>
                <a:cs typeface="Cambria Math"/>
              </a:rPr>
              <a:t>𝑅𝐿</a:t>
            </a:r>
            <a:r>
              <a:rPr sz="2400" spc="45" dirty="0">
                <a:solidFill>
                  <a:srgbClr val="00AF50"/>
                </a:solidFill>
                <a:latin typeface="Cambria Math"/>
                <a:cs typeface="Cambria Math"/>
              </a:rPr>
              <a:t>(𝑠)</a:t>
            </a:r>
            <a:endParaRPr sz="2400">
              <a:latin typeface="Cambria Math"/>
              <a:cs typeface="Cambria Math"/>
            </a:endParaRPr>
          </a:p>
        </p:txBody>
      </p:sp>
      <p:sp>
        <p:nvSpPr>
          <p:cNvPr id="7" name="object 4">
            <a:extLst>
              <a:ext uri="{FF2B5EF4-FFF2-40B4-BE49-F238E27FC236}">
                <a16:creationId xmlns:a16="http://schemas.microsoft.com/office/drawing/2014/main" id="{EDBC0612-5E12-AE10-09D5-8FB11173FFF3}"/>
              </a:ext>
            </a:extLst>
          </p:cNvPr>
          <p:cNvSpPr txBox="1"/>
          <p:nvPr/>
        </p:nvSpPr>
        <p:spPr>
          <a:xfrm>
            <a:off x="7183279" y="4756556"/>
            <a:ext cx="1998821"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rPr>
              <a:t>Stiennon</a:t>
            </a:r>
            <a:r>
              <a:rPr sz="1500" u="sng" spc="-23"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1083617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 vs. InstructGPT3 (RLHF-ed)</a:t>
            </a:r>
          </a:p>
        </p:txBody>
      </p:sp>
      <p:sp>
        <p:nvSpPr>
          <p:cNvPr id="5" name="Text Placeholder 4">
            <a:extLst>
              <a:ext uri="{FF2B5EF4-FFF2-40B4-BE49-F238E27FC236}">
                <a16:creationId xmlns:a16="http://schemas.microsoft.com/office/drawing/2014/main" id="{6677C741-69CB-6AA3-A9B8-81D9F63D2A27}"/>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C51A407B-633E-3C5D-70C3-7EF13BFECB56}"/>
              </a:ext>
            </a:extLst>
          </p:cNvPr>
          <p:cNvPicPr/>
          <p:nvPr/>
        </p:nvPicPr>
        <p:blipFill>
          <a:blip r:embed="rId2" cstate="print"/>
          <a:stretch>
            <a:fillRect/>
          </a:stretch>
        </p:blipFill>
        <p:spPr>
          <a:xfrm>
            <a:off x="673226" y="1036320"/>
            <a:ext cx="7595235" cy="3771900"/>
          </a:xfrm>
          <a:prstGeom prst="rect">
            <a:avLst/>
          </a:prstGeom>
        </p:spPr>
      </p:pic>
    </p:spTree>
    <p:extLst>
      <p:ext uri="{BB962C8B-B14F-4D97-AF65-F5344CB8AC3E}">
        <p14:creationId xmlns:p14="http://schemas.microsoft.com/office/powerpoint/2010/main" val="7013643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 vs. InstructGPT3 (RLHF-ed)</a:t>
            </a:r>
          </a:p>
        </p:txBody>
      </p:sp>
      <p:sp>
        <p:nvSpPr>
          <p:cNvPr id="4" name="Text Placeholder 3">
            <a:extLst>
              <a:ext uri="{FF2B5EF4-FFF2-40B4-BE49-F238E27FC236}">
                <a16:creationId xmlns:a16="http://schemas.microsoft.com/office/drawing/2014/main" id="{2908E8F2-FF8F-A2ED-DDB0-46521AB14702}"/>
              </a:ext>
            </a:extLst>
          </p:cNvPr>
          <p:cNvSpPr>
            <a:spLocks noGrp="1"/>
          </p:cNvSpPr>
          <p:nvPr>
            <p:ph type="body" sz="quarter" idx="16"/>
          </p:nvPr>
        </p:nvSpPr>
        <p:spPr/>
        <p:txBody>
          <a:bodyPr/>
          <a:lstStyle/>
          <a:p>
            <a:endParaRPr lang="en-US"/>
          </a:p>
        </p:txBody>
      </p:sp>
      <p:pic>
        <p:nvPicPr>
          <p:cNvPr id="5" name="object 3">
            <a:extLst>
              <a:ext uri="{FF2B5EF4-FFF2-40B4-BE49-F238E27FC236}">
                <a16:creationId xmlns:a16="http://schemas.microsoft.com/office/drawing/2014/main" id="{1D68EFD8-95EF-C999-ADD6-8577FE7DD183}"/>
              </a:ext>
            </a:extLst>
          </p:cNvPr>
          <p:cNvPicPr/>
          <p:nvPr/>
        </p:nvPicPr>
        <p:blipFill>
          <a:blip r:embed="rId2" cstate="print"/>
          <a:stretch>
            <a:fillRect/>
          </a:stretch>
        </p:blipFill>
        <p:spPr>
          <a:xfrm>
            <a:off x="1088137" y="950975"/>
            <a:ext cx="7056881" cy="4089654"/>
          </a:xfrm>
          <a:prstGeom prst="rect">
            <a:avLst/>
          </a:prstGeom>
        </p:spPr>
      </p:pic>
    </p:spTree>
    <p:extLst>
      <p:ext uri="{BB962C8B-B14F-4D97-AF65-F5344CB8AC3E}">
        <p14:creationId xmlns:p14="http://schemas.microsoft.com/office/powerpoint/2010/main" val="992106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BF47-EB43-3688-00C5-FEF17DB4AFFD}"/>
              </a:ext>
            </a:extLst>
          </p:cNvPr>
          <p:cNvSpPr>
            <a:spLocks noGrp="1"/>
          </p:cNvSpPr>
          <p:nvPr>
            <p:ph type="title"/>
          </p:nvPr>
        </p:nvSpPr>
        <p:spPr/>
        <p:txBody>
          <a:bodyPr>
            <a:normAutofit/>
          </a:bodyPr>
          <a:lstStyle/>
          <a:p>
            <a:r>
              <a:rPr lang="en-US" dirty="0"/>
              <a:t>Scaling Reward Models </a:t>
            </a:r>
          </a:p>
        </p:txBody>
      </p:sp>
      <p:sp>
        <p:nvSpPr>
          <p:cNvPr id="5" name="Text Placeholder 4">
            <a:extLst>
              <a:ext uri="{FF2B5EF4-FFF2-40B4-BE49-F238E27FC236}">
                <a16:creationId xmlns:a16="http://schemas.microsoft.com/office/drawing/2014/main" id="{D07DE823-0C91-8187-755C-A783BFBA8864}"/>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71166BF0-55E4-1608-99D7-8842F43C4DC6}"/>
              </a:ext>
            </a:extLst>
          </p:cNvPr>
          <p:cNvPicPr/>
          <p:nvPr/>
        </p:nvPicPr>
        <p:blipFill>
          <a:blip r:embed="rId2" cstate="print"/>
          <a:stretch>
            <a:fillRect/>
          </a:stretch>
        </p:blipFill>
        <p:spPr>
          <a:xfrm>
            <a:off x="1872940" y="1254574"/>
            <a:ext cx="5101156" cy="3521277"/>
          </a:xfrm>
          <a:prstGeom prst="rect">
            <a:avLst/>
          </a:prstGeom>
        </p:spPr>
      </p:pic>
      <p:sp>
        <p:nvSpPr>
          <p:cNvPr id="9" name="TextBox 8">
            <a:extLst>
              <a:ext uri="{FF2B5EF4-FFF2-40B4-BE49-F238E27FC236}">
                <a16:creationId xmlns:a16="http://schemas.microsoft.com/office/drawing/2014/main" id="{D9FC7E4B-ABE2-C39C-FAB6-1D195028A55C}"/>
              </a:ext>
            </a:extLst>
          </p:cNvPr>
          <p:cNvSpPr txBox="1"/>
          <p:nvPr/>
        </p:nvSpPr>
        <p:spPr>
          <a:xfrm>
            <a:off x="3665621" y="247424"/>
            <a:ext cx="5253789" cy="861675"/>
          </a:xfrm>
          <a:prstGeom prst="wedgeRoundRectCallout">
            <a:avLst>
              <a:gd name="adj1" fmla="val -35074"/>
              <a:gd name="adj2" fmla="val 2851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r>
              <a:rPr lang="en-US" sz="2000" dirty="0">
                <a:solidFill>
                  <a:srgbClr val="C00000"/>
                </a:solidFill>
                <a:latin typeface="Corbel" panose="020B0503020204020204" pitchFamily="34" charset="0"/>
              </a:rPr>
              <a:t>Large enough R</a:t>
            </a:r>
            <a:r>
              <a:rPr lang="en-US" sz="2000" dirty="0">
                <a:latin typeface="Corbel" panose="020B0503020204020204" pitchFamily="34" charset="0"/>
              </a:rPr>
              <a:t> trained on </a:t>
            </a:r>
            <a:r>
              <a:rPr lang="en-US" sz="2000" dirty="0">
                <a:solidFill>
                  <a:srgbClr val="C00000"/>
                </a:solidFill>
                <a:latin typeface="Corbel" panose="020B0503020204020204" pitchFamily="34" charset="0"/>
              </a:rPr>
              <a:t>large enough data</a:t>
            </a:r>
            <a:r>
              <a:rPr lang="en-US" sz="2000" dirty="0">
                <a:latin typeface="Corbel" panose="020B0503020204020204" pitchFamily="34" charset="0"/>
              </a:rPr>
              <a:t> approaching  single human performance. </a:t>
            </a:r>
          </a:p>
        </p:txBody>
      </p:sp>
      <p:sp>
        <p:nvSpPr>
          <p:cNvPr id="10" name="object 5">
            <a:extLst>
              <a:ext uri="{FF2B5EF4-FFF2-40B4-BE49-F238E27FC236}">
                <a16:creationId xmlns:a16="http://schemas.microsoft.com/office/drawing/2014/main" id="{EA105116-FB6A-A3A6-FA1B-8CA3BFBA5175}"/>
              </a:ext>
            </a:extLst>
          </p:cNvPr>
          <p:cNvSpPr txBox="1"/>
          <p:nvPr/>
        </p:nvSpPr>
        <p:spPr>
          <a:xfrm>
            <a:off x="6145460" y="4679689"/>
            <a:ext cx="2459514"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hlinkClick r:id="rId3"/>
              </a:rPr>
              <a:t>Stiennon</a:t>
            </a:r>
            <a:r>
              <a:rPr sz="1500" u="sng" spc="-23" dirty="0">
                <a:solidFill>
                  <a:srgbClr val="007B92"/>
                </a:solidFill>
                <a:uFill>
                  <a:solidFill>
                    <a:srgbClr val="000000"/>
                  </a:solidFill>
                </a:uFill>
                <a:latin typeface="Corbel" panose="020B0503020204020204" pitchFamily="34" charset="0"/>
                <a:cs typeface="Calibri"/>
                <a:hlinkClick r:id="rId3"/>
              </a:rPr>
              <a:t> </a:t>
            </a:r>
            <a:r>
              <a:rPr sz="1500" u="sng" spc="-8" dirty="0">
                <a:solidFill>
                  <a:srgbClr val="007B92"/>
                </a:solidFill>
                <a:uFill>
                  <a:solidFill>
                    <a:srgbClr val="000000"/>
                  </a:solidFill>
                </a:uFill>
                <a:latin typeface="Corbel" panose="020B0503020204020204" pitchFamily="34" charset="0"/>
                <a:cs typeface="Calibri"/>
                <a:hlinkClick r:id="rId3"/>
              </a:rPr>
              <a:t>et</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al.,</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3109634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CDF8-050F-D1E0-B80E-033EAC87DAA4}"/>
              </a:ext>
            </a:extLst>
          </p:cNvPr>
          <p:cNvSpPr>
            <a:spLocks noGrp="1"/>
          </p:cNvSpPr>
          <p:nvPr>
            <p:ph type="title"/>
          </p:nvPr>
        </p:nvSpPr>
        <p:spPr/>
        <p:txBody>
          <a:bodyPr/>
          <a:lstStyle/>
          <a:p>
            <a:r>
              <a:rPr lang="en-US" dirty="0"/>
              <a:t>Can help with toxicity and truthfulness</a:t>
            </a:r>
          </a:p>
        </p:txBody>
      </p:sp>
      <p:sp>
        <p:nvSpPr>
          <p:cNvPr id="3" name="Text Placeholder 2">
            <a:extLst>
              <a:ext uri="{FF2B5EF4-FFF2-40B4-BE49-F238E27FC236}">
                <a16:creationId xmlns:a16="http://schemas.microsoft.com/office/drawing/2014/main" id="{A49620DD-E1B5-3F05-D1BE-8915852BCFBF}"/>
              </a:ext>
            </a:extLst>
          </p:cNvPr>
          <p:cNvSpPr>
            <a:spLocks noGrp="1"/>
          </p:cNvSpPr>
          <p:nvPr>
            <p:ph type="body" sz="quarter" idx="16"/>
          </p:nvPr>
        </p:nvSpPr>
        <p:spPr/>
        <p:txBody>
          <a:bodyPr/>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B9122B0F-9745-B998-1C66-EDBF937784A6}"/>
              </a:ext>
            </a:extLst>
          </p:cNvPr>
          <p:cNvPicPr>
            <a:picLocks noChangeAspect="1"/>
          </p:cNvPicPr>
          <p:nvPr/>
        </p:nvPicPr>
        <p:blipFill rotWithShape="1">
          <a:blip r:embed="rId2"/>
          <a:srcRect b="50505"/>
          <a:stretch/>
        </p:blipFill>
        <p:spPr>
          <a:xfrm>
            <a:off x="1381056" y="2071950"/>
            <a:ext cx="6381888" cy="1680243"/>
          </a:xfrm>
          <a:prstGeom prst="rect">
            <a:avLst/>
          </a:prstGeom>
        </p:spPr>
      </p:pic>
      <p:sp>
        <p:nvSpPr>
          <p:cNvPr id="6" name="TextBox 5">
            <a:extLst>
              <a:ext uri="{FF2B5EF4-FFF2-40B4-BE49-F238E27FC236}">
                <a16:creationId xmlns:a16="http://schemas.microsoft.com/office/drawing/2014/main" id="{909A1A93-5D6D-81D1-F132-ABD1A7C29063}"/>
              </a:ext>
            </a:extLst>
          </p:cNvPr>
          <p:cNvSpPr txBox="1"/>
          <p:nvPr/>
        </p:nvSpPr>
        <p:spPr>
          <a:xfrm>
            <a:off x="294290" y="2527753"/>
            <a:ext cx="828208" cy="520247"/>
          </a:xfrm>
          <a:prstGeom prst="wedgeRoundRectCallout">
            <a:avLst>
              <a:gd name="adj1" fmla="val 64993"/>
              <a:gd name="adj2" fmla="val 2610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Lower is better</a:t>
            </a:r>
          </a:p>
        </p:txBody>
      </p:sp>
      <p:sp>
        <p:nvSpPr>
          <p:cNvPr id="8" name="TextBox 7">
            <a:extLst>
              <a:ext uri="{FF2B5EF4-FFF2-40B4-BE49-F238E27FC236}">
                <a16:creationId xmlns:a16="http://schemas.microsoft.com/office/drawing/2014/main" id="{86101996-1930-CA86-1AC4-36B71B70D6F2}"/>
              </a:ext>
            </a:extLst>
          </p:cNvPr>
          <p:cNvSpPr txBox="1"/>
          <p:nvPr/>
        </p:nvSpPr>
        <p:spPr>
          <a:xfrm>
            <a:off x="8049684" y="2527753"/>
            <a:ext cx="828208" cy="520247"/>
          </a:xfrm>
          <a:prstGeom prst="wedgeRoundRectCallout">
            <a:avLst>
              <a:gd name="adj1" fmla="val -75871"/>
              <a:gd name="adj2" fmla="val 3014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Higher is better</a:t>
            </a:r>
          </a:p>
        </p:txBody>
      </p:sp>
    </p:spTree>
    <p:extLst>
      <p:ext uri="{BB962C8B-B14F-4D97-AF65-F5344CB8AC3E}">
        <p14:creationId xmlns:p14="http://schemas.microsoft.com/office/powerpoint/2010/main" val="133998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a:bodyPr>
          <a:lstStyle/>
          <a:p>
            <a:r>
              <a:rPr lang="en-US" dirty="0"/>
              <a:t>Summary Thus Far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type="body" sz="quarter" idx="16"/>
          </p:nvPr>
        </p:nvSpPr>
        <p:spPr/>
        <p:txBody>
          <a:bodyPr>
            <a:normAutofit/>
          </a:bodyPr>
          <a:lstStyle/>
          <a:p>
            <a:r>
              <a:rPr lang="en-US" dirty="0"/>
              <a:t>Reinforcement learning can help mitigate some of the problems with supervised instruction tuning</a:t>
            </a:r>
          </a:p>
          <a:p>
            <a:r>
              <a:rPr lang="en-US" dirty="0"/>
              <a:t>RLHF uses two models</a:t>
            </a:r>
          </a:p>
          <a:p>
            <a:pPr lvl="1"/>
            <a:r>
              <a:rPr lang="en-US" dirty="0">
                <a:latin typeface="Tahoma" panose="020B0604030504040204" pitchFamily="34" charset="0"/>
                <a:ea typeface="Tahoma" panose="020B0604030504040204" pitchFamily="34" charset="0"/>
                <a:cs typeface="Tahoma" panose="020B0604030504040204" pitchFamily="34" charset="0"/>
              </a:rPr>
              <a:t>Reward model is trained via ranking feedback of humans. </a:t>
            </a:r>
          </a:p>
          <a:p>
            <a:pPr lvl="1"/>
            <a:r>
              <a:rPr lang="en-US" dirty="0"/>
              <a:t>Policy model learns to generate responses that maximize the reward model.</a:t>
            </a:r>
          </a:p>
          <a:p>
            <a:endParaRPr lang="en-US" dirty="0"/>
          </a:p>
          <a:p>
            <a:r>
              <a:rPr lang="en-US" dirty="0"/>
              <a:t>Limitations: </a:t>
            </a:r>
          </a:p>
          <a:p>
            <a:pPr lvl="1"/>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RL can be tricky to get right </a:t>
            </a:r>
          </a:p>
          <a:p>
            <a:pPr lvl="1"/>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Training a good reward may require a lot of annotations </a:t>
            </a:r>
          </a:p>
          <a:p>
            <a:pPr lvl="1"/>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TextBox 3">
            <a:extLst>
              <a:ext uri="{FF2B5EF4-FFF2-40B4-BE49-F238E27FC236}">
                <a16:creationId xmlns:a16="http://schemas.microsoft.com/office/drawing/2014/main" id="{03FC25B4-370B-1680-0161-C56599C4B046}"/>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402945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252F4-2078-F90D-3D3E-6EB3F294AA90}"/>
              </a:ext>
            </a:extLst>
          </p:cNvPr>
          <p:cNvSpPr>
            <a:spLocks noGrp="1"/>
          </p:cNvSpPr>
          <p:nvPr>
            <p:ph type="title"/>
          </p:nvPr>
        </p:nvSpPr>
        <p:spPr/>
        <p:txBody>
          <a:bodyPr/>
          <a:lstStyle/>
          <a:p>
            <a:r>
              <a:rPr lang="en-US" dirty="0"/>
              <a:t>Alignment</a:t>
            </a:r>
          </a:p>
        </p:txBody>
      </p:sp>
      <p:sp>
        <p:nvSpPr>
          <p:cNvPr id="3" name="Text Placeholder 2">
            <a:extLst>
              <a:ext uri="{FF2B5EF4-FFF2-40B4-BE49-F238E27FC236}">
                <a16:creationId xmlns:a16="http://schemas.microsoft.com/office/drawing/2014/main" id="{2969E307-76A1-2378-09B7-453AB7F794D7}"/>
              </a:ext>
            </a:extLst>
          </p:cNvPr>
          <p:cNvSpPr>
            <a:spLocks noGrp="1"/>
          </p:cNvSpPr>
          <p:nvPr>
            <p:ph type="body" sz="quarter" idx="16"/>
          </p:nvPr>
        </p:nvSpPr>
        <p:spPr/>
        <p:txBody>
          <a:bodyPr/>
          <a:lstStyle/>
          <a:p>
            <a:r>
              <a:rPr lang="en-US" dirty="0"/>
              <a:t>There is clearly a mismatch between what </a:t>
            </a:r>
            <a:r>
              <a:rPr lang="en-US" b="1" dirty="0"/>
              <a:t>pre-trained </a:t>
            </a:r>
            <a:r>
              <a:rPr lang="en-US" dirty="0"/>
              <a:t>models can do and what we want. </a:t>
            </a:r>
          </a:p>
          <a:p>
            <a:r>
              <a:rPr lang="en-US" dirty="0"/>
              <a:t>Addressing this gap is the focus of “alignment” research. </a:t>
            </a:r>
          </a:p>
          <a:p>
            <a:r>
              <a:rPr lang="en-US" dirty="0"/>
              <a:t>Let’s take a deeper look into what “alignment” is about. </a:t>
            </a:r>
          </a:p>
        </p:txBody>
      </p:sp>
    </p:spTree>
    <p:extLst>
      <p:ext uri="{BB962C8B-B14F-4D97-AF65-F5344CB8AC3E}">
        <p14:creationId xmlns:p14="http://schemas.microsoft.com/office/powerpoint/2010/main" val="18821605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000" dirty="0"/>
              <a:t>Aligning Language Models: </a:t>
            </a:r>
          </a:p>
          <a:p>
            <a:pPr algn="ctr"/>
            <a:r>
              <a:rPr lang="en-US" sz="4000" dirty="0"/>
              <a:t>Failures, Challenges </a:t>
            </a:r>
            <a:br>
              <a:rPr lang="en-US" sz="4000" dirty="0"/>
            </a:br>
            <a:r>
              <a:rPr lang="en-US" sz="4000" dirty="0"/>
              <a:t>and Open Questions</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295691952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3D1E-D7FF-00F4-1EEF-7A3B4B4A7025}"/>
              </a:ext>
            </a:extLst>
          </p:cNvPr>
          <p:cNvSpPr>
            <a:spLocks noGrp="1"/>
          </p:cNvSpPr>
          <p:nvPr>
            <p:ph type="title"/>
          </p:nvPr>
        </p:nvSpPr>
        <p:spPr/>
        <p:txBody>
          <a:bodyPr>
            <a:normAutofit/>
          </a:bodyPr>
          <a:lstStyle/>
          <a:p>
            <a:r>
              <a:rPr lang="en-US" dirty="0"/>
              <a:t>Error Analysis of GPT[4?] </a:t>
            </a:r>
            <a:r>
              <a:rPr lang="en-US" sz="1400" dirty="0"/>
              <a:t>(John’s Schulman 2023)</a:t>
            </a:r>
            <a:endParaRPr lang="en-US" dirty="0"/>
          </a:p>
        </p:txBody>
      </p:sp>
      <p:sp>
        <p:nvSpPr>
          <p:cNvPr id="4" name="Text Placeholder 3">
            <a:extLst>
              <a:ext uri="{FF2B5EF4-FFF2-40B4-BE49-F238E27FC236}">
                <a16:creationId xmlns:a16="http://schemas.microsoft.com/office/drawing/2014/main" id="{70FA9358-FCF3-0B31-464A-52716A426C08}"/>
              </a:ext>
            </a:extLst>
          </p:cNvPr>
          <p:cNvSpPr>
            <a:spLocks noGrp="1"/>
          </p:cNvSpPr>
          <p:nvPr>
            <p:ph type="body" sz="quarter" idx="16"/>
          </p:nvPr>
        </p:nvSpPr>
        <p:spPr/>
        <p:txBody>
          <a:bodyPr/>
          <a:lstStyle/>
          <a:p>
            <a:r>
              <a:rPr lang="en-US" dirty="0"/>
              <a:t>Reward model can’t approximate preferences [approximation errors] </a:t>
            </a:r>
          </a:p>
          <a:p>
            <a:pPr lvl="1"/>
            <a:r>
              <a:rPr lang="en-US" dirty="0"/>
              <a:t>Doesn’t have ground truth factual knowledge, or it can’t execute code. </a:t>
            </a:r>
          </a:p>
          <a:p>
            <a:r>
              <a:rPr lang="en-US" dirty="0"/>
              <a:t>Reward model is overfitted to training comparisons [estimation error] </a:t>
            </a:r>
          </a:p>
          <a:p>
            <a:pPr lvl="1"/>
            <a:r>
              <a:rPr lang="en-US" dirty="0"/>
              <a:t>Finite comparison data, label noise </a:t>
            </a:r>
          </a:p>
          <a:p>
            <a:r>
              <a:rPr lang="en-US" dirty="0"/>
              <a:t>Policy hasn’t fully optimized reward model on training prompts [optimization errors] </a:t>
            </a:r>
          </a:p>
          <a:p>
            <a:pPr lvl="1"/>
            <a:r>
              <a:rPr lang="en-US" dirty="0"/>
              <a:t>Exploration, slow learning </a:t>
            </a:r>
          </a:p>
          <a:p>
            <a:r>
              <a:rPr lang="en-US" dirty="0"/>
              <a:t>Policy is overfitted to training prompts [estimation error] </a:t>
            </a:r>
          </a:p>
          <a:p>
            <a:r>
              <a:rPr lang="en-US" dirty="0"/>
              <a:t>Policy model can’t approximate the optimal policy [approximation error] </a:t>
            </a:r>
          </a:p>
          <a:p>
            <a:pPr lvl="1"/>
            <a:r>
              <a:rPr lang="en-US" dirty="0"/>
              <a:t>Model is not strong enough.</a:t>
            </a:r>
          </a:p>
        </p:txBody>
      </p:sp>
      <p:sp>
        <p:nvSpPr>
          <p:cNvPr id="7" name="TextBox 6">
            <a:extLst>
              <a:ext uri="{FF2B5EF4-FFF2-40B4-BE49-F238E27FC236}">
                <a16:creationId xmlns:a16="http://schemas.microsoft.com/office/drawing/2014/main" id="{69CCB000-C9FF-DA97-37DF-25B4E0E7EF04}"/>
              </a:ext>
            </a:extLst>
          </p:cNvPr>
          <p:cNvSpPr txBox="1"/>
          <p:nvPr/>
        </p:nvSpPr>
        <p:spPr>
          <a:xfrm>
            <a:off x="2286000" y="4759382"/>
            <a:ext cx="4572000" cy="276999"/>
          </a:xfrm>
          <a:prstGeom prst="rect">
            <a:avLst/>
          </a:prstGeom>
          <a:noFill/>
        </p:spPr>
        <p:txBody>
          <a:bodyPr wrap="square">
            <a:spAutoFit/>
          </a:bodyPr>
          <a:lstStyle/>
          <a:p>
            <a:pPr algn="ctr"/>
            <a:r>
              <a:rPr lang="en-US" sz="1200" dirty="0">
                <a:solidFill>
                  <a:schemeClr val="bg1">
                    <a:lumMod val="50000"/>
                  </a:schemeClr>
                </a:solidFill>
                <a:hlinkClick r:id="rId4"/>
              </a:rPr>
              <a:t>https://www.youtube.com/watch?v=hhiLw5Q_UFg</a:t>
            </a:r>
            <a:r>
              <a:rPr lang="en-US" sz="1200" dirty="0">
                <a:solidFill>
                  <a:schemeClr val="bg1">
                    <a:lumMod val="50000"/>
                  </a:schemeClr>
                </a:solidFill>
              </a:rPr>
              <a:t> </a:t>
            </a:r>
          </a:p>
        </p:txBody>
      </p:sp>
    </p:spTree>
    <p:extLst>
      <p:ext uri="{BB962C8B-B14F-4D97-AF65-F5344CB8AC3E}">
        <p14:creationId xmlns:p14="http://schemas.microsoft.com/office/powerpoint/2010/main" val="2921709462"/>
      </p:ext>
    </p:extLst>
  </p:cSld>
  <p:clrMapOvr>
    <a:masterClrMapping/>
  </p:clrMapOvr>
  <p:extLst>
    <p:ext uri="{6950BFC3-D8DA-4A85-94F7-54DA5524770B}">
      <p188:commentRel xmlns:p188="http://schemas.microsoft.com/office/powerpoint/2018/8/main" r:id="rId3"/>
    </p:ext>
  </p:extLs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4FF8-A49E-DD1C-F615-F10447884DA8}"/>
              </a:ext>
            </a:extLst>
          </p:cNvPr>
          <p:cNvSpPr>
            <a:spLocks noGrp="1"/>
          </p:cNvSpPr>
          <p:nvPr>
            <p:ph type="title"/>
          </p:nvPr>
        </p:nvSpPr>
        <p:spPr/>
        <p:txBody>
          <a:bodyPr>
            <a:normAutofit/>
          </a:bodyPr>
          <a:lstStyle/>
          <a:p>
            <a:r>
              <a:rPr lang="en-US" dirty="0"/>
              <a:t>Reward Models as Safety Control </a:t>
            </a:r>
          </a:p>
        </p:txBody>
      </p:sp>
      <p:sp>
        <p:nvSpPr>
          <p:cNvPr id="3" name="Content Placeholder 2">
            <a:extLst>
              <a:ext uri="{FF2B5EF4-FFF2-40B4-BE49-F238E27FC236}">
                <a16:creationId xmlns:a16="http://schemas.microsoft.com/office/drawing/2014/main" id="{9687C51F-7169-2688-208E-B13113846781}"/>
              </a:ext>
            </a:extLst>
          </p:cNvPr>
          <p:cNvSpPr>
            <a:spLocks noGrp="1"/>
          </p:cNvSpPr>
          <p:nvPr>
            <p:ph type="body" sz="quarter" idx="16"/>
          </p:nvPr>
        </p:nvSpPr>
        <p:spPr/>
        <p:txBody>
          <a:bodyPr/>
          <a:lstStyle/>
          <a:p>
            <a:pPr marL="114300" indent="0">
              <a:buNone/>
            </a:pPr>
            <a:r>
              <a:rPr lang="en-US" dirty="0"/>
              <a:t>Note, reward model can be used to induce any desired behavior as needed: </a:t>
            </a:r>
          </a:p>
          <a:p>
            <a:r>
              <a:rPr lang="en-US" dirty="0"/>
              <a:t>Avoiding bias </a:t>
            </a:r>
          </a:p>
          <a:p>
            <a:r>
              <a:rPr lang="en-US" dirty="0"/>
              <a:t>Avoiding responses outside its scope </a:t>
            </a:r>
          </a:p>
          <a:p>
            <a:r>
              <a:rPr lang="en-US" dirty="0"/>
              <a:t>Avoiding toxicity </a:t>
            </a:r>
          </a:p>
          <a:p>
            <a:r>
              <a:rPr lang="en-US" dirty="0"/>
              <a:t>… </a:t>
            </a:r>
          </a:p>
        </p:txBody>
      </p:sp>
    </p:spTree>
    <p:extLst>
      <p:ext uri="{BB962C8B-B14F-4D97-AF65-F5344CB8AC3E}">
        <p14:creationId xmlns:p14="http://schemas.microsoft.com/office/powerpoint/2010/main" val="27584118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79C3-6694-E211-D2C4-03FE05734AC0}"/>
              </a:ext>
            </a:extLst>
          </p:cNvPr>
          <p:cNvSpPr>
            <a:spLocks noGrp="1"/>
          </p:cNvSpPr>
          <p:nvPr>
            <p:ph type="title"/>
          </p:nvPr>
        </p:nvSpPr>
        <p:spPr/>
        <p:txBody>
          <a:bodyPr>
            <a:normAutofit fontScale="90000"/>
          </a:bodyPr>
          <a:lstStyle/>
          <a:p>
            <a:r>
              <a:rPr lang="en-US" dirty="0"/>
              <a:t>Notable Instruction-Tuned/RLHF-ed Models </a:t>
            </a:r>
          </a:p>
        </p:txBody>
      </p:sp>
      <p:sp>
        <p:nvSpPr>
          <p:cNvPr id="3" name="Content Placeholder 2">
            <a:extLst>
              <a:ext uri="{FF2B5EF4-FFF2-40B4-BE49-F238E27FC236}">
                <a16:creationId xmlns:a16="http://schemas.microsoft.com/office/drawing/2014/main" id="{8F1C62E8-01FB-871A-672F-7B6787BC9E6B}"/>
              </a:ext>
            </a:extLst>
          </p:cNvPr>
          <p:cNvSpPr>
            <a:spLocks noGrp="1"/>
          </p:cNvSpPr>
          <p:nvPr>
            <p:ph type="body" sz="quarter" idx="16"/>
          </p:nvPr>
        </p:nvSpPr>
        <p:spPr/>
        <p:txBody>
          <a:bodyPr>
            <a:normAutofit fontScale="92500" lnSpcReduction="20000"/>
          </a:bodyPr>
          <a:lstStyle/>
          <a:p>
            <a:pPr marL="114300" indent="0">
              <a:buNone/>
            </a:pPr>
            <a:r>
              <a:rPr lang="en-US" b="1" dirty="0"/>
              <a:t>Open: </a:t>
            </a:r>
          </a:p>
          <a:p>
            <a:r>
              <a:rPr lang="en-US" dirty="0"/>
              <a:t>FLAN-T5 (20B) — (Chung et al. 2022) </a:t>
            </a:r>
          </a:p>
          <a:p>
            <a:r>
              <a:rPr lang="en-US" dirty="0"/>
              <a:t>OPT-IML (6B, 175B) — (</a:t>
            </a:r>
            <a:r>
              <a:rPr lang="en-US" dirty="0" err="1"/>
              <a:t>Iyer</a:t>
            </a:r>
            <a:r>
              <a:rPr lang="en-US" dirty="0"/>
              <a:t> et al. 2022)</a:t>
            </a:r>
          </a:p>
          <a:p>
            <a:r>
              <a:rPr lang="en-US" dirty="0"/>
              <a:t>BLOOM-Z — (</a:t>
            </a:r>
            <a:r>
              <a:rPr lang="en-US" dirty="0" err="1"/>
              <a:t>Huggingface</a:t>
            </a:r>
            <a:r>
              <a:rPr lang="en-US" dirty="0"/>
              <a:t>)</a:t>
            </a:r>
          </a:p>
          <a:p>
            <a:r>
              <a:rPr lang="en-US" dirty="0"/>
              <a:t>T0 (11B) — (</a:t>
            </a:r>
            <a:r>
              <a:rPr lang="en-US" dirty="0" err="1"/>
              <a:t>Sanh</a:t>
            </a:r>
            <a:r>
              <a:rPr lang="en-US" dirty="0"/>
              <a:t> et al. 2022)</a:t>
            </a:r>
          </a:p>
          <a:p>
            <a:r>
              <a:rPr lang="en-US" dirty="0"/>
              <a:t>Tk-Instruct (11B) — (Wang et al. 2022) </a:t>
            </a:r>
          </a:p>
          <a:p>
            <a:endParaRPr lang="en-US" dirty="0"/>
          </a:p>
          <a:p>
            <a:pPr marL="114300" indent="0">
              <a:buNone/>
            </a:pPr>
            <a:r>
              <a:rPr lang="en-US" b="1" dirty="0"/>
              <a:t>Closed (accessible via API): </a:t>
            </a:r>
          </a:p>
          <a:p>
            <a:r>
              <a:rPr lang="en-US" dirty="0"/>
              <a:t>GPT3.5 (175 B) — (Ouyang et al. 2022)</a:t>
            </a:r>
          </a:p>
          <a:p>
            <a:r>
              <a:rPr lang="en-US" dirty="0"/>
              <a:t>Claude — Anthropic </a:t>
            </a:r>
          </a:p>
          <a:p>
            <a:r>
              <a:rPr lang="en-US" dirty="0"/>
              <a:t>BARD — Google </a:t>
            </a:r>
          </a:p>
          <a:p>
            <a:endParaRPr lang="en-US" dirty="0"/>
          </a:p>
          <a:p>
            <a:endParaRPr lang="en-US" dirty="0"/>
          </a:p>
        </p:txBody>
      </p:sp>
    </p:spTree>
    <p:extLst>
      <p:ext uri="{BB962C8B-B14F-4D97-AF65-F5344CB8AC3E}">
        <p14:creationId xmlns:p14="http://schemas.microsoft.com/office/powerpoint/2010/main" val="2206274657"/>
      </p:ext>
    </p:extLst>
  </p:cSld>
  <p:clrMapOvr>
    <a:masterClrMapping/>
  </p:clrMapOvr>
  <p:extLst>
    <p:ext uri="{6950BFC3-D8DA-4A85-94F7-54DA5524770B}">
      <p188:commentRel xmlns:p188="http://schemas.microsoft.com/office/powerpoint/2018/8/main" r:id="rId2"/>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6B59-1062-4A28-CB75-1801A845C21E}"/>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ChatGPT:</a:t>
            </a:r>
            <a:r>
              <a:rPr lang="en-US" sz="2800" spc="30" dirty="0">
                <a:latin typeface="Corbel" panose="020B0503020204020204" pitchFamily="34" charset="0"/>
                <a:cs typeface="Calibri"/>
              </a:rPr>
              <a:t> </a:t>
            </a:r>
            <a:r>
              <a:rPr lang="en-US" sz="2800" spc="-4" dirty="0">
                <a:latin typeface="Corbel" panose="020B0503020204020204" pitchFamily="34" charset="0"/>
                <a:cs typeface="Calibri"/>
              </a:rPr>
              <a:t>Instruction</a:t>
            </a:r>
            <a:r>
              <a:rPr lang="en-US" sz="2800" spc="19" dirty="0">
                <a:latin typeface="Corbel" panose="020B0503020204020204" pitchFamily="34" charset="0"/>
                <a:cs typeface="Calibri"/>
              </a:rPr>
              <a:t> </a:t>
            </a:r>
            <a:r>
              <a:rPr lang="en-US" sz="2800" spc="-4" dirty="0">
                <a:latin typeface="Corbel" panose="020B0503020204020204" pitchFamily="34" charset="0"/>
                <a:cs typeface="Calibri"/>
              </a:rPr>
              <a:t>Finetuning</a:t>
            </a:r>
            <a:r>
              <a:rPr lang="en-US" sz="2800" spc="30"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for</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Dialog</a:t>
            </a:r>
            <a:r>
              <a:rPr lang="en-US" sz="2800" spc="15" dirty="0">
                <a:latin typeface="Corbel" panose="020B0503020204020204" pitchFamily="34" charset="0"/>
                <a:cs typeface="Calibri"/>
              </a:rPr>
              <a:t> </a:t>
            </a:r>
            <a:r>
              <a:rPr lang="en-US" sz="2800" dirty="0">
                <a:latin typeface="Corbel" panose="020B0503020204020204" pitchFamily="34" charset="0"/>
                <a:cs typeface="Calibri"/>
              </a:rPr>
              <a:t>Agents</a:t>
            </a:r>
            <a:endParaRPr lang="en-US" dirty="0"/>
          </a:p>
        </p:txBody>
      </p:sp>
      <p:sp>
        <p:nvSpPr>
          <p:cNvPr id="3" name="Content Placeholder 2">
            <a:extLst>
              <a:ext uri="{FF2B5EF4-FFF2-40B4-BE49-F238E27FC236}">
                <a16:creationId xmlns:a16="http://schemas.microsoft.com/office/drawing/2014/main" id="{36092343-BC3F-AB33-38DF-BF9BFDFB88F2}"/>
              </a:ext>
            </a:extLst>
          </p:cNvPr>
          <p:cNvSpPr>
            <a:spLocks noGrp="1"/>
          </p:cNvSpPr>
          <p:nvPr>
            <p:ph type="body" sz="quarter" idx="16"/>
          </p:nvPr>
        </p:nvSpPr>
        <p:spPr/>
        <p:txBody>
          <a:bodyPr>
            <a:normAutofit fontScale="92500" lnSpcReduction="10000"/>
          </a:bodyPr>
          <a:lstStyle/>
          <a:p>
            <a:r>
              <a:rPr lang="en-US" dirty="0"/>
              <a:t>Opaque about their details. Quotes from their blog post: </a:t>
            </a:r>
          </a:p>
          <a:p>
            <a:pPr lvl="1"/>
            <a:r>
              <a:rPr lang="en-US" dirty="0"/>
              <a:t>“We trained an </a:t>
            </a:r>
            <a:r>
              <a:rPr lang="en-US" dirty="0">
                <a:highlight>
                  <a:srgbClr val="FFFF00"/>
                </a:highlight>
              </a:rPr>
              <a:t>initial model using supervised fine-tuning</a:t>
            </a:r>
            <a:r>
              <a:rPr lang="en-US" dirty="0"/>
              <a:t>: human AI trainers provided conversations in which they played both sides—the user and an AI assistant.”</a:t>
            </a:r>
          </a:p>
          <a:p>
            <a:pPr lvl="1"/>
            <a:r>
              <a:rPr lang="en-US" dirty="0"/>
              <a:t>“We gave the [human] trainers access to model-written suggestions to help them compose their responses.”</a:t>
            </a:r>
          </a:p>
          <a:p>
            <a:pPr lvl="1"/>
            <a:r>
              <a:rPr lang="en-US" dirty="0"/>
              <a:t>“We mixed this </a:t>
            </a:r>
            <a:r>
              <a:rPr lang="en-US" dirty="0">
                <a:highlight>
                  <a:srgbClr val="FFFF00"/>
                </a:highlight>
              </a:rPr>
              <a:t>new dialogue dataset </a:t>
            </a:r>
            <a:r>
              <a:rPr lang="en-US" dirty="0"/>
              <a:t>with the </a:t>
            </a:r>
            <a:r>
              <a:rPr lang="en-US" dirty="0" err="1"/>
              <a:t>InstructGPT</a:t>
            </a:r>
            <a:r>
              <a:rPr lang="en-US" dirty="0"/>
              <a:t> dataset, which we transformed into a dialogue format.”</a:t>
            </a:r>
          </a:p>
          <a:p>
            <a:pPr lvl="1"/>
            <a:r>
              <a:rPr lang="en-US" dirty="0"/>
              <a:t>“To create a reward model for reinforcement learning, we needed to collect comparison data, which consisted </a:t>
            </a:r>
            <a:r>
              <a:rPr lang="en-US" dirty="0">
                <a:highlight>
                  <a:srgbClr val="FFFF00"/>
                </a:highlight>
              </a:rPr>
              <a:t>of two or more model responses ranked by quality</a:t>
            </a:r>
            <a:r>
              <a:rPr lang="en-US" dirty="0"/>
              <a:t>. To collect this data, we took conversations that AI trainers had with the chatbot. We randomly selected a model-written message, sampled several alternative completions, and </a:t>
            </a:r>
            <a:r>
              <a:rPr lang="en-US" dirty="0">
                <a:highlight>
                  <a:srgbClr val="FFFF00"/>
                </a:highlight>
              </a:rPr>
              <a:t>had AI trainers rank them</a:t>
            </a:r>
            <a:r>
              <a:rPr lang="en-US" dirty="0"/>
              <a:t>.”</a:t>
            </a:r>
          </a:p>
          <a:p>
            <a:pPr lvl="1"/>
            <a:r>
              <a:rPr lang="en-US" dirty="0"/>
              <a:t>“Using these reward models, we can fine-tune the model using </a:t>
            </a:r>
            <a:r>
              <a:rPr lang="en-US" dirty="0">
                <a:highlight>
                  <a:srgbClr val="FFFF00"/>
                </a:highlight>
              </a:rPr>
              <a:t>Proximal Policy Optimization</a:t>
            </a:r>
            <a:r>
              <a:rPr lang="en-US" dirty="0"/>
              <a:t>. We performed several iterations of this process.”</a:t>
            </a:r>
          </a:p>
        </p:txBody>
      </p:sp>
      <p:sp>
        <p:nvSpPr>
          <p:cNvPr id="4" name="object 7">
            <a:extLst>
              <a:ext uri="{FF2B5EF4-FFF2-40B4-BE49-F238E27FC236}">
                <a16:creationId xmlns:a16="http://schemas.microsoft.com/office/drawing/2014/main" id="{6BBF967C-988A-C7F7-ED05-613970DA0585}"/>
              </a:ext>
            </a:extLst>
          </p:cNvPr>
          <p:cNvSpPr txBox="1"/>
          <p:nvPr/>
        </p:nvSpPr>
        <p:spPr>
          <a:xfrm>
            <a:off x="5678191" y="4855501"/>
            <a:ext cx="3154109" cy="179536"/>
          </a:xfrm>
          <a:prstGeom prst="rect">
            <a:avLst/>
          </a:prstGeom>
        </p:spPr>
        <p:txBody>
          <a:bodyPr vert="horz" wrap="square" lIns="0" tIns="0" rIns="0" bIns="0" rtlCol="0">
            <a:spAutoFit/>
          </a:bodyPr>
          <a:lstStyle/>
          <a:p>
            <a:pPr marL="9525">
              <a:lnSpc>
                <a:spcPts val="1358"/>
              </a:lnSpc>
            </a:pPr>
            <a:r>
              <a:rPr sz="1350" u="sng" spc="-8" dirty="0">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758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p:txBody>
          <a:bodyPr/>
          <a:lstStyle/>
          <a:p>
            <a:r>
              <a:rPr lang="en-US" dirty="0"/>
              <a:t>Can be quite tricky to get right … </a:t>
            </a:r>
          </a:p>
        </p:txBody>
      </p:sp>
      <p:pic>
        <p:nvPicPr>
          <p:cNvPr id="5" name="Picture 4" descr="Text&#10;&#10;Description automatically generated with low confidence">
            <a:extLst>
              <a:ext uri="{FF2B5EF4-FFF2-40B4-BE49-F238E27FC236}">
                <a16:creationId xmlns:a16="http://schemas.microsoft.com/office/drawing/2014/main" id="{BAEA189A-CFE7-11A4-2C65-5F6E78EC5A6E}"/>
              </a:ext>
            </a:extLst>
          </p:cNvPr>
          <p:cNvPicPr>
            <a:picLocks noChangeAspect="1"/>
          </p:cNvPicPr>
          <p:nvPr/>
        </p:nvPicPr>
        <p:blipFill>
          <a:blip r:embed="rId2"/>
          <a:stretch>
            <a:fillRect/>
          </a:stretch>
        </p:blipFill>
        <p:spPr>
          <a:xfrm>
            <a:off x="685800" y="2233236"/>
            <a:ext cx="7772400" cy="1188137"/>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DE8B69C3-A0FA-BE24-DC54-AF2FCA863D03}"/>
              </a:ext>
            </a:extLst>
          </p:cNvPr>
          <p:cNvSpPr txBox="1"/>
          <p:nvPr/>
        </p:nvSpPr>
        <p:spPr>
          <a:xfrm>
            <a:off x="556592" y="4045655"/>
            <a:ext cx="7901608" cy="307777"/>
          </a:xfrm>
          <a:prstGeom prst="rect">
            <a:avLst/>
          </a:prstGeom>
          <a:noFill/>
        </p:spPr>
        <p:txBody>
          <a:bodyPr wrap="square">
            <a:spAutoFit/>
          </a:bodyPr>
          <a:lstStyle/>
          <a:p>
            <a:pPr algn="ctr"/>
            <a:r>
              <a:rPr lang="en-US" dirty="0">
                <a:hlinkClick r:id="rId3"/>
              </a:rPr>
              <a:t>https://iclr-blog-track.github.io/2022/03/25/ppo-implementation-details/</a:t>
            </a:r>
            <a:r>
              <a:rPr lang="en-US" dirty="0"/>
              <a:t> </a:t>
            </a:r>
          </a:p>
        </p:txBody>
      </p:sp>
    </p:spTree>
    <p:extLst>
      <p:ext uri="{BB962C8B-B14F-4D97-AF65-F5344CB8AC3E}">
        <p14:creationId xmlns:p14="http://schemas.microsoft.com/office/powerpoint/2010/main" val="3379762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p:txBody>
          <a:bodyPr/>
          <a:lstStyle/>
          <a:p>
            <a:r>
              <a:rPr lang="en-US" sz="1800" spc="-4" dirty="0">
                <a:latin typeface="Corbel" panose="020B0503020204020204" pitchFamily="34" charset="0"/>
                <a:cs typeface="Calibri"/>
              </a:rPr>
              <a:t>”Reward hacking” is a common problem in RL</a:t>
            </a:r>
            <a:endParaRPr lang="en-US" dirty="0"/>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dirty="0">
                <a:solidFill>
                  <a:srgbClr val="007B92"/>
                </a:solidFill>
                <a:uFill>
                  <a:solidFill>
                    <a:srgbClr val="007B92"/>
                  </a:solidFill>
                </a:uFill>
                <a:latin typeface="Corbel" panose="020B0503020204020204" pitchFamily="34" charset="0"/>
                <a:cs typeface="Calibri"/>
              </a:rPr>
              <a:t>[</a:t>
            </a:r>
            <a:r>
              <a:rPr sz="1500" u="sng" spc="-4" dirty="0">
                <a:solidFill>
                  <a:srgbClr val="007B92"/>
                </a:solidFill>
                <a:uFill>
                  <a:solidFill>
                    <a:srgbClr val="007B92"/>
                  </a:solidFill>
                </a:uFill>
                <a:latin typeface="Corbel" panose="020B0503020204020204" pitchFamily="34" charset="0"/>
                <a:cs typeface="Calibri"/>
              </a:rPr>
              <a:t>https://openai.com/blog/faulty-reward-functions/</a:t>
            </a:r>
            <a:r>
              <a:rPr lang="en-US" sz="1500" u="sng" spc="-4" dirty="0">
                <a:solidFill>
                  <a:srgbClr val="007B92"/>
                </a:solidFill>
                <a:uFill>
                  <a:solidFill>
                    <a:srgbClr val="007B92"/>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a:t>
            </a:r>
            <a:r>
              <a:rPr lang="en-US" dirty="0">
                <a:solidFill>
                  <a:srgbClr val="595959"/>
                </a:solidFill>
                <a:latin typeface="Corbel"/>
                <a:cs typeface="Arial"/>
                <a:hlinkClick r:id="rId5"/>
              </a:rPr>
              <a:t>Concrete Problems in AI Safety, 2016</a:t>
            </a:r>
            <a:r>
              <a:rPr lang="en-US" dirty="0">
                <a:solidFill>
                  <a:srgbClr val="595959"/>
                </a:solidFill>
                <a:latin typeface="Corbel"/>
                <a:cs typeface="Arial"/>
              </a:rPr>
              <a:t>]</a:t>
            </a:r>
            <a:endParaRPr lang="en-US" dirty="0"/>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35969" y="1334730"/>
            <a:ext cx="5912017" cy="3325509"/>
          </a:xfrm>
          <a:prstGeom prst="rect">
            <a:avLst/>
          </a:prstGeom>
        </p:spPr>
      </p:pic>
      <p:sp>
        <p:nvSpPr>
          <p:cNvPr id="8" name="TextBox 7">
            <a:extLst>
              <a:ext uri="{FF2B5EF4-FFF2-40B4-BE49-F238E27FC236}">
                <a16:creationId xmlns:a16="http://schemas.microsoft.com/office/drawing/2014/main" id="{04EE3EFA-55AD-E926-4394-290D4EA53879}"/>
              </a:ext>
            </a:extLst>
          </p:cNvPr>
          <p:cNvSpPr txBox="1"/>
          <p:nvPr/>
        </p:nvSpPr>
        <p:spPr>
          <a:xfrm>
            <a:off x="4860235" y="135003"/>
            <a:ext cx="4142961" cy="7066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Open question: will reward hacking go away with enough scale? 🤔</a:t>
            </a:r>
            <a:endParaRPr lang="fa-IR" sz="2000" dirty="0">
              <a:latin typeface="Corbel" panose="020B0503020204020204" pitchFamily="34" charset="0"/>
              <a:cs typeface="Cambria Math"/>
            </a:endParaRPr>
          </a:p>
        </p:txBody>
      </p:sp>
    </p:spTree>
    <p:extLst>
      <p:ext uri="{BB962C8B-B14F-4D97-AF65-F5344CB8AC3E}">
        <p14:creationId xmlns:p14="http://schemas.microsoft.com/office/powerpoint/2010/main" val="40590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A303-3141-2FB0-388E-FC127FFA105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24E25E8-2598-54F7-BEF9-41D9D793BD32}"/>
              </a:ext>
            </a:extLst>
          </p:cNvPr>
          <p:cNvSpPr>
            <a:spLocks noGrp="1"/>
          </p:cNvSpPr>
          <p:nvPr>
            <p:ph type="body" sz="quarter" idx="16"/>
          </p:nvPr>
        </p:nvSpPr>
        <p:spPr/>
        <p:txBody>
          <a:bodyPr/>
          <a:lstStyle/>
          <a:p>
            <a:r>
              <a:rPr lang="en-US" dirty="0">
                <a:hlinkClick r:id="rId2"/>
              </a:rPr>
              <a:t>https://openai.com</a:t>
            </a:r>
            <a:r>
              <a:rPr lang="en-US">
                <a:hlinkClick r:id="rId2"/>
              </a:rPr>
              <a:t>/research/faulty-reward-functions</a:t>
            </a:r>
            <a:r>
              <a:rPr lang="en-US"/>
              <a:t> </a:t>
            </a:r>
          </a:p>
        </p:txBody>
      </p:sp>
    </p:spTree>
    <p:extLst>
      <p:ext uri="{BB962C8B-B14F-4D97-AF65-F5344CB8AC3E}">
        <p14:creationId xmlns:p14="http://schemas.microsoft.com/office/powerpoint/2010/main" val="3550204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a:bodyPr>
          <a:lstStyle/>
          <a:p>
            <a:r>
              <a:rPr lang="en-US" dirty="0"/>
              <a:t>RL Failure Modes </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p:txBody>
          <a:bodyPr/>
          <a:lstStyle/>
          <a:p>
            <a:r>
              <a:rPr lang="en-US" dirty="0"/>
              <a:t>Regularizing reward model is a delicate dance balancing: </a:t>
            </a:r>
          </a:p>
          <a:p>
            <a:pPr lvl="1"/>
            <a:r>
              <a:rPr lang="en-US" dirty="0"/>
              <a:t>Distance to the prior </a:t>
            </a:r>
          </a:p>
          <a:p>
            <a:pPr lvl="1"/>
            <a:r>
              <a:rPr lang="en-US" dirty="0"/>
              <a:t>Following human preferences  </a:t>
            </a:r>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dirty="0">
                <a:latin typeface="Corbel" panose="020B0503020204020204" pitchFamily="34" charset="0"/>
                <a:cs typeface="Arial MT"/>
              </a:rPr>
              <a:t>Reward</a:t>
            </a:r>
            <a:r>
              <a:rPr lang="en-US" sz="1800" spc="-11" dirty="0">
                <a:latin typeface="Corbel" panose="020B0503020204020204" pitchFamily="34" charset="0"/>
                <a:cs typeface="Arial MT"/>
              </a:rPr>
              <a:t> </a:t>
            </a:r>
            <a:r>
              <a:rPr lang="en-US" sz="1800" spc="-4" dirty="0">
                <a:latin typeface="Corbel" panose="020B0503020204020204" pitchFamily="34" charset="0"/>
                <a:cs typeface="Arial MT"/>
              </a:rPr>
              <a:t>model</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over-optimization</a:t>
            </a:r>
            <a:endParaRPr sz="1800" dirty="0">
              <a:latin typeface="Corbel" panose="020B0503020204020204" pitchFamily="34" charset="0"/>
              <a:cs typeface="Arial MT"/>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Laws for Reward Model Overoptimization,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2633961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727A-5F00-E52C-AE4D-3233D9F36ADC}"/>
              </a:ext>
            </a:extLst>
          </p:cNvPr>
          <p:cNvSpPr>
            <a:spLocks noGrp="1"/>
          </p:cNvSpPr>
          <p:nvPr>
            <p:ph type="title"/>
          </p:nvPr>
        </p:nvSpPr>
        <p:spPr/>
        <p:txBody>
          <a:bodyPr>
            <a:normAutofit/>
          </a:bodyPr>
          <a:lstStyle/>
          <a:p>
            <a:r>
              <a:rPr lang="en-US" dirty="0"/>
              <a:t>Overoptimization of reward function </a:t>
            </a:r>
          </a:p>
        </p:txBody>
      </p:sp>
      <p:sp>
        <p:nvSpPr>
          <p:cNvPr id="3" name="Content Placeholder 2">
            <a:extLst>
              <a:ext uri="{FF2B5EF4-FFF2-40B4-BE49-F238E27FC236}">
                <a16:creationId xmlns:a16="http://schemas.microsoft.com/office/drawing/2014/main" id="{CCD656CA-ECB4-B745-867A-0F962707CC81}"/>
              </a:ext>
            </a:extLst>
          </p:cNvPr>
          <p:cNvSpPr>
            <a:spLocks noGrp="1"/>
          </p:cNvSpPr>
          <p:nvPr>
            <p:ph type="body" sz="quarter" idx="16"/>
          </p:nvPr>
        </p:nvSpPr>
        <p:spPr/>
        <p:txBody>
          <a:bodyPr/>
          <a:lstStyle/>
          <a:p>
            <a:r>
              <a:rPr lang="en-US" dirty="0">
                <a:hlinkClick r:id="rId2"/>
              </a:rPr>
              <a:t>https://arxiv.org/abs/2210.10760</a:t>
            </a:r>
            <a:r>
              <a:rPr lang="en-US" dirty="0"/>
              <a:t> </a:t>
            </a:r>
          </a:p>
        </p:txBody>
      </p:sp>
      <p:pic>
        <p:nvPicPr>
          <p:cNvPr id="1026" name="Picture 2">
            <a:extLst>
              <a:ext uri="{FF2B5EF4-FFF2-40B4-BE49-F238E27FC236}">
                <a16:creationId xmlns:a16="http://schemas.microsoft.com/office/drawing/2014/main" id="{F093B8EF-270F-4487-0E6B-9767F2DB4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496" y="1838983"/>
            <a:ext cx="5065008" cy="285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014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Aligning Language Models: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On alignment: defining it </a:t>
            </a:r>
          </a:p>
          <a:p>
            <a:pPr>
              <a:buFont typeface="+mj-lt"/>
              <a:buAutoNum type="arabicPeriod"/>
            </a:pPr>
            <a:r>
              <a:rPr lang="en-US" dirty="0"/>
              <a:t>Alignment via instruction-tuning</a:t>
            </a:r>
          </a:p>
          <a:p>
            <a:pPr>
              <a:buFont typeface="+mj-lt"/>
              <a:buAutoNum type="arabicPeriod"/>
            </a:pPr>
            <a:r>
              <a:rPr lang="en-US" dirty="0"/>
              <a:t>Alignment via reinforcement learning</a:t>
            </a:r>
          </a:p>
          <a:p>
            <a:pPr>
              <a:buFont typeface="+mj-lt"/>
              <a:buAutoNum type="arabicPeriod"/>
            </a:pPr>
            <a:r>
              <a:rPr lang="en-US" dirty="0"/>
              <a:t>Alignment: failures, challenges and open questions </a:t>
            </a:r>
          </a:p>
          <a:p>
            <a:pPr>
              <a:buFont typeface="+mj-lt"/>
              <a:buAutoNum type="arabicPeriod"/>
            </a:pPr>
            <a:endParaRPr lang="en-US" dirty="0"/>
          </a:p>
          <a:p>
            <a:pPr>
              <a:buFont typeface="+mj-lt"/>
              <a:buAutoNum type="arabicPeriod"/>
            </a:pPr>
            <a:endParaRPr lang="en-US" dirty="0"/>
          </a:p>
          <a:p>
            <a:pPr marL="114300" indent="0">
              <a:buNone/>
            </a:pPr>
            <a:r>
              <a:rPr lang="en-US" b="1" dirty="0"/>
              <a:t>Chapter goal: </a:t>
            </a:r>
            <a:r>
              <a:rPr lang="en-US" dirty="0"/>
              <a:t>TODO</a:t>
            </a:r>
          </a:p>
        </p:txBody>
      </p:sp>
    </p:spTree>
    <p:extLst>
      <p:ext uri="{BB962C8B-B14F-4D97-AF65-F5344CB8AC3E}">
        <p14:creationId xmlns:p14="http://schemas.microsoft.com/office/powerpoint/2010/main" val="32603010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endParaRPr lang="en-US" dirty="0"/>
          </a:p>
          <a:p>
            <a:pPr marL="114300" indent="0">
              <a:buNone/>
            </a:pPr>
            <a:endParaRPr lang="en-US" dirty="0"/>
          </a:p>
        </p:txBody>
      </p:sp>
    </p:spTree>
    <p:extLst>
      <p:ext uri="{BB962C8B-B14F-4D97-AF65-F5344CB8AC3E}">
        <p14:creationId xmlns:p14="http://schemas.microsoft.com/office/powerpoint/2010/main" val="9468586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228936"/>
            <a:ext cx="8085415" cy="3239288"/>
          </a:xfrm>
        </p:spPr>
        <p:txBody>
          <a:bodyPr>
            <a:normAutofit/>
          </a:bodyPr>
          <a:lstStyle/>
          <a:p>
            <a:r>
              <a:rPr lang="en-US" b="1" dirty="0"/>
              <a:t>Large-enough</a:t>
            </a:r>
            <a:r>
              <a:rPr lang="en-US" dirty="0"/>
              <a:t> LMs can be “pro-social”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ProSocialDialog: A Prosocial Backbone for Conversational Agents, Kim et al. 2022</a:t>
            </a:r>
            <a:r>
              <a:rPr lang="en-US" sz="1050" dirty="0">
                <a:solidFill>
                  <a:srgbClr val="595959"/>
                </a:solidFill>
                <a:latin typeface="Corbel"/>
                <a:cs typeface="Arial"/>
              </a:rPr>
              <a:t>]</a:t>
            </a:r>
            <a:endParaRPr lang="en-US" sz="1050" dirty="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9674" y="1617835"/>
            <a:ext cx="5883966" cy="369332"/>
          </a:xfrm>
          <a:prstGeom prst="rect">
            <a:avLst/>
          </a:prstGeom>
          <a:solidFill>
            <a:schemeClr val="accent1">
              <a:lumMod val="20000"/>
              <a:lumOff val="80000"/>
            </a:schemeClr>
          </a:solidFill>
        </p:spPr>
        <p:txBody>
          <a:bodyPr wrap="square">
            <a:spAutoFit/>
          </a:bodyPr>
          <a:lstStyle/>
          <a:p>
            <a:pPr algn="ctr"/>
            <a:r>
              <a:rPr lang="en-US" sz="1800" dirty="0">
                <a:latin typeface="Consolas" panose="020B0609020204030204" pitchFamily="49" charset="0"/>
                <a:cs typeface="Consolas" panose="020B0609020204030204" pitchFamily="49" charset="0"/>
              </a:rPr>
              <a:t>“It's important to help others in need.”</a:t>
            </a:r>
          </a:p>
        </p:txBody>
      </p:sp>
      <p:sp>
        <p:nvSpPr>
          <p:cNvPr id="8" name="Title 1">
            <a:extLst>
              <a:ext uri="{FF2B5EF4-FFF2-40B4-BE49-F238E27FC236}">
                <a16:creationId xmlns:a16="http://schemas.microsoft.com/office/drawing/2014/main" id="{8641DD4F-7D5C-B8F3-F9E6-A3B0A002B68F}"/>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Tree>
    <p:extLst>
      <p:ext uri="{BB962C8B-B14F-4D97-AF65-F5344CB8AC3E}">
        <p14:creationId xmlns:p14="http://schemas.microsoft.com/office/powerpoint/2010/main" val="331614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176793"/>
            <a:ext cx="8085415" cy="3744760"/>
          </a:xfrm>
        </p:spPr>
        <p:txBody>
          <a:bodyPr>
            <a:normAutofit lnSpcReduction="10000"/>
          </a:bodyPr>
          <a:lstStyle/>
          <a:p>
            <a:r>
              <a:rPr lang="en-US" b="1" dirty="0"/>
              <a:t>Large-enough</a:t>
            </a:r>
            <a:r>
              <a:rPr lang="en-US" dirty="0"/>
              <a:t> LMs can do “moral self-correction”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Improves with increasing model size and RLHF training</a:t>
            </a:r>
          </a:p>
          <a:p>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The Capacity for Moral Self-Correction in Large Language Models, Ganguli et al. 2023</a:t>
            </a:r>
            <a:r>
              <a:rPr lang="en-US" sz="1050" dirty="0">
                <a:solidFill>
                  <a:srgbClr val="595959"/>
                </a:solidFill>
                <a:latin typeface="Corbel"/>
                <a:cs typeface="Arial"/>
              </a:rPr>
              <a:t>]</a:t>
            </a:r>
            <a:endParaRPr lang="en-US" sz="1050" dirty="0"/>
          </a:p>
        </p:txBody>
      </p:sp>
      <p:sp>
        <p:nvSpPr>
          <p:cNvPr id="6" name="TextBox 5">
            <a:extLst>
              <a:ext uri="{FF2B5EF4-FFF2-40B4-BE49-F238E27FC236}">
                <a16:creationId xmlns:a16="http://schemas.microsoft.com/office/drawing/2014/main" id="{A2C0C0FA-81A2-21B0-8B87-9725878A262C}"/>
              </a:ext>
            </a:extLst>
          </p:cNvPr>
          <p:cNvSpPr txBox="1"/>
          <p:nvPr/>
        </p:nvSpPr>
        <p:spPr>
          <a:xfrm>
            <a:off x="1083365" y="1478027"/>
            <a:ext cx="7058771" cy="584775"/>
          </a:xfrm>
          <a:prstGeom prst="rect">
            <a:avLst/>
          </a:prstGeom>
          <a:solidFill>
            <a:schemeClr val="accent1">
              <a:lumMod val="20000"/>
              <a:lumOff val="80000"/>
            </a:schemeClr>
          </a:solidFill>
        </p:spPr>
        <p:txBody>
          <a:bodyPr wrap="square">
            <a:spAutoFit/>
          </a:bodyPr>
          <a:lstStyle/>
          <a:p>
            <a:pPr algn="ctr"/>
            <a:r>
              <a:rPr lang="en-US" sz="1600" dirty="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899474" y="2129756"/>
            <a:ext cx="2535632" cy="2234489"/>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793544" y="2134758"/>
            <a:ext cx="2684990" cy="2251509"/>
          </a:xfrm>
          <a:prstGeom prst="rect">
            <a:avLst/>
          </a:prstGeom>
        </p:spPr>
      </p:pic>
      <p:sp>
        <p:nvSpPr>
          <p:cNvPr id="9" name="Title 1">
            <a:extLst>
              <a:ext uri="{FF2B5EF4-FFF2-40B4-BE49-F238E27FC236}">
                <a16:creationId xmlns:a16="http://schemas.microsoft.com/office/drawing/2014/main" id="{0BE4C413-4347-A892-A7DA-3DDA42B2162E}"/>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Tree>
    <p:extLst>
      <p:ext uri="{BB962C8B-B14F-4D97-AF65-F5344CB8AC3E}">
        <p14:creationId xmlns:p14="http://schemas.microsoft.com/office/powerpoint/2010/main" val="1457691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fontScale="92500" lnSpcReduction="10000"/>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r>
              <a:rPr lang="en-US" dirty="0"/>
              <a:t>So, some promising results out there ... </a:t>
            </a:r>
          </a:p>
          <a:p>
            <a:r>
              <a:rPr lang="en-US" dirty="0"/>
              <a:t>But many open questions: </a:t>
            </a:r>
          </a:p>
          <a:p>
            <a:pPr lvl="1"/>
            <a:r>
              <a:rPr lang="en-US" dirty="0"/>
              <a:t>Whose values are we modeling? Which person? Which population? … </a:t>
            </a:r>
          </a:p>
          <a:p>
            <a:pPr lvl="1"/>
            <a:r>
              <a:rPr lang="en-US" dirty="0"/>
              <a:t>How are we applying a given value? Depending on what value system you use the outcome might be different …. </a:t>
            </a:r>
          </a:p>
          <a:p>
            <a:pPr lvl="1"/>
            <a:r>
              <a:rPr lang="en-US" dirty="0"/>
              <a:t>How these models deal with decisions where multiple values might be at odds with each other? </a:t>
            </a:r>
          </a:p>
          <a:p>
            <a:pPr lvl="1"/>
            <a:r>
              <a:rPr lang="en-US" dirty="0"/>
              <a:t>Dual use: if models can self-correct, they can self-harm [their users] too? </a:t>
            </a:r>
          </a:p>
          <a:p>
            <a:pPr marL="114300" indent="0">
              <a:buNone/>
            </a:pPr>
            <a:endParaRPr lang="en-US" dirty="0"/>
          </a:p>
        </p:txBody>
      </p:sp>
      <p:sp>
        <p:nvSpPr>
          <p:cNvPr id="6" name="Title 1">
            <a:extLst>
              <a:ext uri="{FF2B5EF4-FFF2-40B4-BE49-F238E27FC236}">
                <a16:creationId xmlns:a16="http://schemas.microsoft.com/office/drawing/2014/main" id="{53E32FDB-AAD1-4E00-B01F-A63A23C9E309}"/>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Tree>
    <p:extLst>
      <p:ext uri="{BB962C8B-B14F-4D97-AF65-F5344CB8AC3E}">
        <p14:creationId xmlns:p14="http://schemas.microsoft.com/office/powerpoint/2010/main" val="41386486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pic>
        <p:nvPicPr>
          <p:cNvPr id="2456" name="Google Shape;2456;p150"/>
          <p:cNvPicPr preferRelativeResize="0"/>
          <p:nvPr/>
        </p:nvPicPr>
        <p:blipFill>
          <a:blip r:embed="rId3">
            <a:alphaModFix/>
          </a:blip>
          <a:stretch>
            <a:fillRect/>
          </a:stretch>
        </p:blipFill>
        <p:spPr>
          <a:xfrm>
            <a:off x="1314270" y="2579583"/>
            <a:ext cx="7315200" cy="1775222"/>
          </a:xfrm>
          <a:prstGeom prst="rect">
            <a:avLst/>
          </a:prstGeom>
          <a:noFill/>
          <a:ln>
            <a:noFill/>
          </a:ln>
        </p:spPr>
      </p:pic>
      <p:sp>
        <p:nvSpPr>
          <p:cNvPr id="2457" name="Google Shape;2457;p150"/>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58" name="Google Shape;2458;p15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endParaRPr/>
          </a:p>
        </p:txBody>
      </p:sp>
      <p:sp>
        <p:nvSpPr>
          <p:cNvPr id="2459" name="Google Shape;2459;p150"/>
          <p:cNvSpPr txBox="1">
            <a:spLocks noGrp="1"/>
          </p:cNvSpPr>
          <p:nvPr>
            <p:ph type="body" sz="quarter" idx="16"/>
          </p:nvPr>
        </p:nvSpPr>
        <p:spPr>
          <a:xfrm>
            <a:off x="533919" y="1096453"/>
            <a:ext cx="8085415" cy="3077573"/>
          </a:xfrm>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pPr lvl="1"/>
            <a:r>
              <a:rPr lang="ru"/>
              <a:t>Increase inference spend to improve performance</a:t>
            </a:r>
            <a:endParaRPr/>
          </a:p>
          <a:p>
            <a:pPr lvl="1"/>
            <a:r>
              <a:rPr lang="ru"/>
              <a:t>Example usage: </a:t>
            </a:r>
            <a:r>
              <a:rPr lang="ru" u="sng">
                <a:solidFill>
                  <a:schemeClr val="accent5"/>
                </a:solidFill>
                <a:hlinkClick r:id="rId4">
                  <a:extLst>
                    <a:ext uri="{A12FA001-AC4F-418D-AE19-62706E023703}">
                      <ahyp:hlinkClr xmlns:ahyp="http://schemas.microsoft.com/office/drawing/2018/hyperlinkcolor" val="tx"/>
                    </a:ext>
                  </a:extLst>
                </a:hlinkClick>
              </a:rPr>
              <a:t>https://huggingface.co/docs/trl/main/en/best_of_n</a:t>
            </a:r>
            <a:r>
              <a:rPr lang="ru"/>
              <a:t> </a:t>
            </a:r>
            <a:endParaRPr/>
          </a:p>
          <a:p>
            <a:pPr marL="342900" indent="0">
              <a:spcBef>
                <a:spcPts val="1200"/>
              </a:spcBef>
              <a:spcAft>
                <a:spcPts val="1200"/>
              </a:spcAft>
              <a:buNone/>
            </a:pPr>
            <a:endParaRPr/>
          </a:p>
        </p:txBody>
      </p:sp>
      <p:sp>
        <p:nvSpPr>
          <p:cNvPr id="2461" name="Google Shape;2461;p150"/>
          <p:cNvSpPr txBox="1"/>
          <p:nvPr/>
        </p:nvSpPr>
        <p:spPr>
          <a:xfrm>
            <a:off x="556985" y="2579588"/>
            <a:ext cx="1450575" cy="242362"/>
          </a:xfrm>
          <a:prstGeom prst="rect">
            <a:avLst/>
          </a:prstGeom>
          <a:noFill/>
          <a:ln>
            <a:noFill/>
          </a:ln>
        </p:spPr>
        <p:txBody>
          <a:bodyPr spcFirstLastPara="1" wrap="square" lIns="34284" tIns="34284" rIns="34284" bIns="34284" anchor="t" anchorCtr="0">
            <a:spAutoFit/>
          </a:bodyPr>
          <a:lstStyle/>
          <a:p>
            <a:r>
              <a:rPr lang="ru" sz="1125" b="1"/>
              <a:t>Best of N sampling</a:t>
            </a:r>
            <a:endParaRPr sz="1125" b="1"/>
          </a:p>
        </p:txBody>
      </p:sp>
      <p:sp>
        <p:nvSpPr>
          <p:cNvPr id="2" name="TextBox 1">
            <a:extLst>
              <a:ext uri="{FF2B5EF4-FFF2-40B4-BE49-F238E27FC236}">
                <a16:creationId xmlns:a16="http://schemas.microsoft.com/office/drawing/2014/main" id="{8121A0CB-E8FB-3827-A9E5-4B48DC2A0F9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57" name="Google Shape;2457;p150"/>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58" name="Google Shape;2458;p15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endParaRPr/>
          </a:p>
        </p:txBody>
      </p:sp>
      <p:sp>
        <p:nvSpPr>
          <p:cNvPr id="2459" name="Google Shape;2459;p150"/>
          <p:cNvSpPr txBox="1">
            <a:spLocks noGrp="1"/>
          </p:cNvSpPr>
          <p:nvPr>
            <p:ph type="body" sz="quarter" idx="16"/>
          </p:nvPr>
        </p:nvSpPr>
        <p:spPr>
          <a:xfrm>
            <a:off x="533919" y="1096453"/>
            <a:ext cx="8085415" cy="3077573"/>
          </a:xfrm>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pPr lvl="1"/>
            <a:r>
              <a:rPr lang="ru"/>
              <a:t>Increase inference spend to improve performance</a:t>
            </a:r>
            <a:endParaRPr/>
          </a:p>
          <a:p>
            <a:pPr lvl="1"/>
            <a:r>
              <a:rPr lang="ru"/>
              <a:t>Example usage: </a:t>
            </a:r>
            <a:r>
              <a:rPr lang="ru" u="sng">
                <a:solidFill>
                  <a:schemeClr val="accent5"/>
                </a:solidFill>
                <a:hlinkClick r:id="rId3">
                  <a:extLst>
                    <a:ext uri="{A12FA001-AC4F-418D-AE19-62706E023703}">
                      <ahyp:hlinkClr xmlns:ahyp="http://schemas.microsoft.com/office/drawing/2018/hyperlinkcolor" val="tx"/>
                    </a:ext>
                  </a:extLst>
                </a:hlinkClick>
              </a:rPr>
              <a:t>https://huggingface.co/docs/trl/main/en/best_of_n</a:t>
            </a:r>
            <a:r>
              <a:rPr lang="ru"/>
              <a:t> </a:t>
            </a:r>
            <a:endParaRPr/>
          </a:p>
          <a:p>
            <a:pPr marL="342900" indent="0">
              <a:spcBef>
                <a:spcPts val="1200"/>
              </a:spcBef>
              <a:spcAft>
                <a:spcPts val="1200"/>
              </a:spcAft>
              <a:buNone/>
            </a:pPr>
            <a:endParaRPr/>
          </a:p>
        </p:txBody>
      </p:sp>
      <p:sp>
        <p:nvSpPr>
          <p:cNvPr id="2" name="TextBox 1">
            <a:extLst>
              <a:ext uri="{FF2B5EF4-FFF2-40B4-BE49-F238E27FC236}">
                <a16:creationId xmlns:a16="http://schemas.microsoft.com/office/drawing/2014/main" id="{8121A0CB-E8FB-3827-A9E5-4B48DC2A0F9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pic>
        <p:nvPicPr>
          <p:cNvPr id="3" name="Google Shape;2466;p151">
            <a:extLst>
              <a:ext uri="{FF2B5EF4-FFF2-40B4-BE49-F238E27FC236}">
                <a16:creationId xmlns:a16="http://schemas.microsoft.com/office/drawing/2014/main" id="{F5D525C8-D282-1761-B310-7CAC30499B98}"/>
              </a:ext>
            </a:extLst>
          </p:cNvPr>
          <p:cNvPicPr preferRelativeResize="0"/>
          <p:nvPr/>
        </p:nvPicPr>
        <p:blipFill>
          <a:blip r:embed="rId4">
            <a:alphaModFix/>
          </a:blip>
          <a:stretch>
            <a:fillRect/>
          </a:stretch>
        </p:blipFill>
        <p:spPr>
          <a:xfrm>
            <a:off x="840954" y="2654457"/>
            <a:ext cx="7642979" cy="1806243"/>
          </a:xfrm>
          <a:prstGeom prst="rect">
            <a:avLst/>
          </a:prstGeom>
          <a:noFill/>
          <a:ln>
            <a:noFill/>
          </a:ln>
        </p:spPr>
      </p:pic>
      <p:cxnSp>
        <p:nvCxnSpPr>
          <p:cNvPr id="4" name="Google Shape;2472;p151">
            <a:extLst>
              <a:ext uri="{FF2B5EF4-FFF2-40B4-BE49-F238E27FC236}">
                <a16:creationId xmlns:a16="http://schemas.microsoft.com/office/drawing/2014/main" id="{5C1A9151-41C5-CF69-3B31-22F78AA50219}"/>
              </a:ext>
            </a:extLst>
          </p:cNvPr>
          <p:cNvCxnSpPr/>
          <p:nvPr/>
        </p:nvCxnSpPr>
        <p:spPr>
          <a:xfrm flipH="1">
            <a:off x="7911617" y="1623028"/>
            <a:ext cx="862425" cy="1246725"/>
          </a:xfrm>
          <a:prstGeom prst="straightConnector1">
            <a:avLst/>
          </a:prstGeom>
          <a:noFill/>
          <a:ln w="76200" cap="flat" cmpd="sng">
            <a:solidFill>
              <a:schemeClr val="accent1"/>
            </a:solidFill>
            <a:prstDash val="solid"/>
            <a:round/>
            <a:headEnd type="none" w="med" len="med"/>
            <a:tailEnd type="triangle" w="med" len="med"/>
          </a:ln>
        </p:spPr>
      </p:cxnSp>
      <p:sp>
        <p:nvSpPr>
          <p:cNvPr id="6" name="Google Shape;2471;p151">
            <a:extLst>
              <a:ext uri="{FF2B5EF4-FFF2-40B4-BE49-F238E27FC236}">
                <a16:creationId xmlns:a16="http://schemas.microsoft.com/office/drawing/2014/main" id="{43D491AB-D02C-E966-E3CD-C1B8C30AA4BF}"/>
              </a:ext>
            </a:extLst>
          </p:cNvPr>
          <p:cNvSpPr txBox="1"/>
          <p:nvPr/>
        </p:nvSpPr>
        <p:spPr>
          <a:xfrm>
            <a:off x="556985" y="2579588"/>
            <a:ext cx="1450575" cy="242362"/>
          </a:xfrm>
          <a:prstGeom prst="rect">
            <a:avLst/>
          </a:prstGeom>
          <a:noFill/>
          <a:ln>
            <a:noFill/>
          </a:ln>
        </p:spPr>
        <p:txBody>
          <a:bodyPr spcFirstLastPara="1" wrap="square" lIns="34284" tIns="34284" rIns="34284" bIns="34284" anchor="t" anchorCtr="0">
            <a:spAutoFit/>
          </a:bodyPr>
          <a:lstStyle/>
          <a:p>
            <a:r>
              <a:rPr lang="ru" sz="1125" b="1" dirty="0"/>
              <a:t>Rejection sampling</a:t>
            </a:r>
            <a:endParaRPr sz="1125" b="1" dirty="0"/>
          </a:p>
        </p:txBody>
      </p:sp>
    </p:spTree>
    <p:extLst>
      <p:ext uri="{BB962C8B-B14F-4D97-AF65-F5344CB8AC3E}">
        <p14:creationId xmlns:p14="http://schemas.microsoft.com/office/powerpoint/2010/main" val="373190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sp>
        <p:nvSpPr>
          <p:cNvPr id="2493" name="Google Shape;2493;p154"/>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94" name="Google Shape;2494;p154"/>
          <p:cNvSpPr txBox="1">
            <a:spLocks noGrp="1"/>
          </p:cNvSpPr>
          <p:nvPr>
            <p:ph type="title"/>
          </p:nvPr>
        </p:nvSpPr>
        <p:spPr>
          <a:xfrm>
            <a:off x="533919" y="107119"/>
            <a:ext cx="8304653" cy="857542"/>
          </a:xfrm>
          <a:prstGeom prst="rect">
            <a:avLst/>
          </a:prstGeom>
        </p:spPr>
        <p:txBody>
          <a:bodyPr spcFirstLastPara="1" wrap="square" lIns="91425" tIns="91425" rIns="91425" bIns="91425" anchor="t" anchorCtr="0">
            <a:normAutofit fontScale="90000"/>
          </a:bodyPr>
          <a:lstStyle/>
          <a:p>
            <a:pPr>
              <a:buSzPts val="990"/>
            </a:pPr>
            <a:br>
              <a:rPr lang="en-US" dirty="0"/>
            </a:br>
            <a:r>
              <a:rPr lang="ru" dirty="0"/>
              <a:t>Reinforcement learning: emerging directions</a:t>
            </a:r>
            <a:endParaRPr dirty="0"/>
          </a:p>
        </p:txBody>
      </p:sp>
      <p:sp>
        <p:nvSpPr>
          <p:cNvPr id="2495" name="Google Shape;2495;p154"/>
          <p:cNvSpPr txBox="1">
            <a:spLocks noGrp="1"/>
          </p:cNvSpPr>
          <p:nvPr>
            <p:ph type="body" sz="quarter" idx="16"/>
          </p:nvPr>
        </p:nvSpPr>
        <p:spPr>
          <a:xfrm>
            <a:off x="533919" y="1104403"/>
            <a:ext cx="8085415" cy="3077573"/>
          </a:xfrm>
          <a:prstGeom prst="rect">
            <a:avLst/>
          </a:prstGeom>
        </p:spPr>
        <p:txBody>
          <a:bodyPr spcFirstLastPara="1" wrap="square" lIns="91425" tIns="91425" rIns="91425" bIns="91425" anchor="t" anchorCtr="0">
            <a:normAutofit/>
          </a:bodyPr>
          <a:lstStyle/>
          <a:p>
            <a:r>
              <a:rPr lang="ru" dirty="0"/>
              <a:t>Rejection sampling / Best of N Sampling</a:t>
            </a:r>
            <a:endParaRPr dirty="0"/>
          </a:p>
          <a:p>
            <a:pPr lvl="1"/>
            <a:r>
              <a:rPr lang="ru" dirty="0"/>
              <a:t>Used in WebGPT, Nakano et al. 2021, Llama 2, Touvron et al. 2023, and </a:t>
            </a:r>
            <a:r>
              <a:rPr lang="ru" i="1" dirty="0"/>
              <a:t>many</a:t>
            </a:r>
            <a:r>
              <a:rPr lang="ru" dirty="0"/>
              <a:t> other papers</a:t>
            </a:r>
            <a:endParaRPr dirty="0"/>
          </a:p>
          <a:p>
            <a:r>
              <a:rPr lang="ru" dirty="0"/>
              <a:t>Offline RL for RLHF: fewer reward model passes</a:t>
            </a:r>
            <a:endParaRPr dirty="0"/>
          </a:p>
          <a:p>
            <a:pPr lvl="1"/>
            <a:r>
              <a:rPr lang="ru" dirty="0"/>
              <a:t>Implicit language Q-learning (ILQL), Snell et al. 2022</a:t>
            </a:r>
            <a:endParaRPr dirty="0"/>
          </a:p>
          <a:p>
            <a:pPr lvl="1"/>
            <a:r>
              <a:rPr lang="ru" dirty="0"/>
              <a:t>Advantage-Leftover Lunch RL (A-LoL), Baheti et al. 2023</a:t>
            </a:r>
            <a:endParaRPr dirty="0"/>
          </a:p>
          <a:p>
            <a:r>
              <a:rPr lang="ru" dirty="0"/>
              <a:t>Different feedback types: moving beyond bandits</a:t>
            </a:r>
            <a:endParaRPr dirty="0"/>
          </a:p>
          <a:p>
            <a:pPr lvl="1"/>
            <a:r>
              <a:rPr lang="ru" dirty="0"/>
              <a:t>fine-grained written feedback, Wu et al. 2023</a:t>
            </a:r>
            <a:endParaRPr dirty="0"/>
          </a:p>
          <a:p>
            <a:r>
              <a:rPr lang="ru" dirty="0"/>
              <a:t>Constitutional AI</a:t>
            </a:r>
            <a:endParaRPr dirty="0"/>
          </a:p>
          <a:p>
            <a:pPr lvl="1"/>
            <a:r>
              <a:rPr lang="ru" dirty="0"/>
              <a:t>Bai et al. 2022</a:t>
            </a:r>
            <a:endParaRPr dirty="0"/>
          </a:p>
        </p:txBody>
      </p:sp>
      <p:sp>
        <p:nvSpPr>
          <p:cNvPr id="2" name="TextBox 1">
            <a:extLst>
              <a:ext uri="{FF2B5EF4-FFF2-40B4-BE49-F238E27FC236}">
                <a16:creationId xmlns:a16="http://schemas.microsoft.com/office/drawing/2014/main" id="{6B3F4EE9-AE57-4F7C-D435-BE8225E2C478}"/>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sp>
        <p:nvSpPr>
          <p:cNvPr id="2501" name="Google Shape;2501;p155"/>
          <p:cNvSpPr/>
          <p:nvPr/>
        </p:nvSpPr>
        <p:spPr>
          <a:xfrm>
            <a:off x="2084511" y="2184375"/>
            <a:ext cx="1911488"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Sure, here is a harmful new conspiracy theory…</a:t>
            </a:r>
            <a:endParaRPr sz="1388"/>
          </a:p>
        </p:txBody>
      </p:sp>
      <p:cxnSp>
        <p:nvCxnSpPr>
          <p:cNvPr id="2502" name="Google Shape;2502;p155"/>
          <p:cNvCxnSpPr>
            <a:stCxn id="2503" idx="3"/>
            <a:endCxn id="2501" idx="1"/>
          </p:cNvCxnSpPr>
          <p:nvPr/>
        </p:nvCxnSpPr>
        <p:spPr>
          <a:xfrm>
            <a:off x="1753298" y="2749304"/>
            <a:ext cx="331213" cy="4771"/>
          </a:xfrm>
          <a:prstGeom prst="straightConnector1">
            <a:avLst/>
          </a:prstGeom>
          <a:noFill/>
          <a:ln w="9525" cap="flat" cmpd="sng">
            <a:solidFill>
              <a:schemeClr val="dk2"/>
            </a:solidFill>
            <a:prstDash val="solid"/>
            <a:round/>
            <a:headEnd type="none" w="med" len="med"/>
            <a:tailEnd type="triangle" w="med" len="med"/>
          </a:ln>
        </p:spPr>
      </p:cxnSp>
      <p:sp>
        <p:nvSpPr>
          <p:cNvPr id="2503" name="Google Shape;2503;p155"/>
          <p:cNvSpPr txBox="1"/>
          <p:nvPr/>
        </p:nvSpPr>
        <p:spPr>
          <a:xfrm>
            <a:off x="6848" y="2123025"/>
            <a:ext cx="1746450" cy="1252557"/>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help me come up with a new harmful conspiracy theory.”</a:t>
            </a:r>
            <a:endParaRPr sz="1388">
              <a:solidFill>
                <a:schemeClr val="dk1"/>
              </a:solidFill>
            </a:endParaRPr>
          </a:p>
          <a:p>
            <a:endParaRPr sz="1388"/>
          </a:p>
        </p:txBody>
      </p:sp>
      <p:sp>
        <p:nvSpPr>
          <p:cNvPr id="2504" name="Google Shape;2504;p155"/>
          <p:cNvSpPr txBox="1"/>
          <p:nvPr/>
        </p:nvSpPr>
        <p:spPr>
          <a:xfrm>
            <a:off x="4558399" y="773975"/>
            <a:ext cx="1746450" cy="1038972"/>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critique this response based on the principle of doing no harm”</a:t>
            </a:r>
            <a:endParaRPr sz="1388"/>
          </a:p>
        </p:txBody>
      </p:sp>
      <p:sp>
        <p:nvSpPr>
          <p:cNvPr id="2505" name="Google Shape;2505;p155"/>
          <p:cNvSpPr/>
          <p:nvPr/>
        </p:nvSpPr>
        <p:spPr>
          <a:xfrm>
            <a:off x="4351862" y="2184375"/>
            <a:ext cx="2159550"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Coming up with a harmful new conspiracy theory is likely to cause harm…</a:t>
            </a:r>
            <a:endParaRPr sz="1388"/>
          </a:p>
        </p:txBody>
      </p:sp>
      <p:cxnSp>
        <p:nvCxnSpPr>
          <p:cNvPr id="2506" name="Google Shape;2506;p155"/>
          <p:cNvCxnSpPr>
            <a:endCxn id="2505" idx="1"/>
          </p:cNvCxnSpPr>
          <p:nvPr/>
        </p:nvCxnSpPr>
        <p:spPr>
          <a:xfrm>
            <a:off x="3996137" y="2754075"/>
            <a:ext cx="355725" cy="0"/>
          </a:xfrm>
          <a:prstGeom prst="straightConnector1">
            <a:avLst/>
          </a:prstGeom>
          <a:noFill/>
          <a:ln w="9525" cap="flat" cmpd="sng">
            <a:solidFill>
              <a:schemeClr val="dk2"/>
            </a:solidFill>
            <a:prstDash val="solid"/>
            <a:round/>
            <a:headEnd type="none" w="med" len="med"/>
            <a:tailEnd type="triangle" w="med" len="med"/>
          </a:ln>
        </p:spPr>
      </p:cxnSp>
      <p:sp>
        <p:nvSpPr>
          <p:cNvPr id="2507" name="Google Shape;2507;p155"/>
          <p:cNvSpPr txBox="1"/>
          <p:nvPr/>
        </p:nvSpPr>
        <p:spPr>
          <a:xfrm>
            <a:off x="6988014" y="1034075"/>
            <a:ext cx="1746450" cy="825388"/>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rewrite this response to accord with the principle”</a:t>
            </a:r>
            <a:endParaRPr sz="1388"/>
          </a:p>
        </p:txBody>
      </p:sp>
      <p:sp>
        <p:nvSpPr>
          <p:cNvPr id="2508" name="Google Shape;2508;p155"/>
          <p:cNvSpPr/>
          <p:nvPr/>
        </p:nvSpPr>
        <p:spPr>
          <a:xfrm>
            <a:off x="6781478" y="2184375"/>
            <a:ext cx="2159550"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I’m sorry, I can’t help you come up with a harmful new conspiracy theory.</a:t>
            </a:r>
            <a:endParaRPr sz="1388"/>
          </a:p>
        </p:txBody>
      </p:sp>
      <p:cxnSp>
        <p:nvCxnSpPr>
          <p:cNvPr id="2509" name="Google Shape;2509;p155"/>
          <p:cNvCxnSpPr>
            <a:stCxn id="2505" idx="3"/>
            <a:endCxn id="2508" idx="1"/>
          </p:cNvCxnSpPr>
          <p:nvPr/>
        </p:nvCxnSpPr>
        <p:spPr>
          <a:xfrm>
            <a:off x="6511412" y="2754075"/>
            <a:ext cx="270113" cy="0"/>
          </a:xfrm>
          <a:prstGeom prst="straightConnector1">
            <a:avLst/>
          </a:prstGeom>
          <a:noFill/>
          <a:ln w="9525" cap="flat" cmpd="sng">
            <a:solidFill>
              <a:schemeClr val="dk2"/>
            </a:solidFill>
            <a:prstDash val="solid"/>
            <a:round/>
            <a:headEnd type="none" w="med" len="med"/>
            <a:tailEnd type="triangle" w="med" len="med"/>
          </a:ln>
        </p:spPr>
      </p:cxnSp>
      <p:sp>
        <p:nvSpPr>
          <p:cNvPr id="2510" name="Google Shape;2510;p155"/>
          <p:cNvSpPr/>
          <p:nvPr/>
        </p:nvSpPr>
        <p:spPr>
          <a:xfrm>
            <a:off x="2521670" y="3861025"/>
            <a:ext cx="1830150"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Finetuned Model</a:t>
            </a:r>
            <a:endParaRPr sz="1388"/>
          </a:p>
        </p:txBody>
      </p:sp>
      <p:cxnSp>
        <p:nvCxnSpPr>
          <p:cNvPr id="2511" name="Google Shape;2511;p155"/>
          <p:cNvCxnSpPr>
            <a:stCxn id="2508" idx="2"/>
            <a:endCxn id="2512" idx="3"/>
          </p:cNvCxnSpPr>
          <p:nvPr/>
        </p:nvCxnSpPr>
        <p:spPr>
          <a:xfrm flipH="1">
            <a:off x="6490778" y="3323775"/>
            <a:ext cx="1370475" cy="906975"/>
          </a:xfrm>
          <a:prstGeom prst="straightConnector1">
            <a:avLst/>
          </a:prstGeom>
          <a:noFill/>
          <a:ln w="9525" cap="flat" cmpd="sng">
            <a:solidFill>
              <a:schemeClr val="dk2"/>
            </a:solidFill>
            <a:prstDash val="solid"/>
            <a:round/>
            <a:headEnd type="none" w="med" len="med"/>
            <a:tailEnd type="triangle" w="med" len="med"/>
          </a:ln>
        </p:spPr>
      </p:cxnSp>
      <p:sp>
        <p:nvSpPr>
          <p:cNvPr id="2512" name="Google Shape;2512;p155"/>
          <p:cNvSpPr/>
          <p:nvPr/>
        </p:nvSpPr>
        <p:spPr>
          <a:xfrm>
            <a:off x="4660667" y="3861012"/>
            <a:ext cx="1830150" cy="739463"/>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Model-generated</a:t>
            </a:r>
            <a:endParaRPr sz="1388"/>
          </a:p>
          <a:p>
            <a:pPr algn="ctr"/>
            <a:r>
              <a:rPr lang="ru" sz="1388"/>
              <a:t>Finetuning Data</a:t>
            </a:r>
            <a:endParaRPr sz="1388"/>
          </a:p>
        </p:txBody>
      </p:sp>
      <p:cxnSp>
        <p:nvCxnSpPr>
          <p:cNvPr id="2513" name="Google Shape;2513;p155"/>
          <p:cNvCxnSpPr>
            <a:stCxn id="2512" idx="1"/>
            <a:endCxn id="2510" idx="3"/>
          </p:cNvCxnSpPr>
          <p:nvPr/>
        </p:nvCxnSpPr>
        <p:spPr>
          <a:xfrm rot="10800000">
            <a:off x="4351854" y="4230744"/>
            <a:ext cx="308813" cy="0"/>
          </a:xfrm>
          <a:prstGeom prst="straightConnector1">
            <a:avLst/>
          </a:prstGeom>
          <a:noFill/>
          <a:ln w="9525" cap="flat" cmpd="sng">
            <a:solidFill>
              <a:schemeClr val="dk2"/>
            </a:solidFill>
            <a:prstDash val="solid"/>
            <a:round/>
            <a:headEnd type="none" w="med" len="med"/>
            <a:tailEnd type="triangle" w="med" len="med"/>
          </a:ln>
        </p:spPr>
      </p:cxnSp>
      <p:sp>
        <p:nvSpPr>
          <p:cNvPr id="2514" name="Google Shape;2514;p155"/>
          <p:cNvSpPr txBox="1"/>
          <p:nvPr/>
        </p:nvSpPr>
        <p:spPr>
          <a:xfrm>
            <a:off x="4931173" y="4774032"/>
            <a:ext cx="2073600" cy="468771"/>
          </a:xfrm>
          <a:prstGeom prst="rect">
            <a:avLst/>
          </a:prstGeom>
          <a:noFill/>
          <a:ln>
            <a:noFill/>
          </a:ln>
        </p:spPr>
        <p:txBody>
          <a:bodyPr spcFirstLastPara="1" wrap="square" lIns="34284" tIns="34284" rIns="34284" bIns="34284" anchor="t" anchorCtr="0">
            <a:spAutoFit/>
          </a:bodyPr>
          <a:lstStyle/>
          <a:p>
            <a:pPr>
              <a:lnSpc>
                <a:spcPct val="115000"/>
              </a:lnSpc>
              <a:spcAft>
                <a:spcPts val="1200"/>
              </a:spcAft>
            </a:pPr>
            <a:r>
              <a:rPr lang="ru" sz="1388">
                <a:solidFill>
                  <a:schemeClr val="dk2"/>
                </a:solidFill>
              </a:rPr>
              <a:t>Bai et al. 2022</a:t>
            </a:r>
            <a:endParaRPr sz="525"/>
          </a:p>
        </p:txBody>
      </p:sp>
      <p:sp>
        <p:nvSpPr>
          <p:cNvPr id="2515" name="Google Shape;2515;p15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r>
              <a:rPr lang="ru"/>
              <a:t>Constitutional AI (CAI)</a:t>
            </a:r>
            <a:endParaRPr/>
          </a:p>
          <a:p>
            <a:pPr>
              <a:buSzPts val="990"/>
            </a:pPr>
            <a:endParaRPr/>
          </a:p>
          <a:p>
            <a:endParaRPr/>
          </a:p>
        </p:txBody>
      </p:sp>
      <p:sp>
        <p:nvSpPr>
          <p:cNvPr id="3" name="Text Placeholder 2">
            <a:extLst>
              <a:ext uri="{FF2B5EF4-FFF2-40B4-BE49-F238E27FC236}">
                <a16:creationId xmlns:a16="http://schemas.microsoft.com/office/drawing/2014/main" id="{2EB2993B-C083-22BB-589F-A67651E0CC67}"/>
              </a:ext>
            </a:extLst>
          </p:cNvPr>
          <p:cNvSpPr>
            <a:spLocks noGrp="1"/>
          </p:cNvSpPr>
          <p:nvPr>
            <p:ph type="body" sz="quarter" idx="16"/>
          </p:nvPr>
        </p:nvSpPr>
        <p:spPr/>
        <p:txBody>
          <a:bodyPr/>
          <a:lstStyle/>
          <a:p>
            <a:endParaRPr lang="en-US"/>
          </a:p>
        </p:txBody>
      </p:sp>
      <p:sp>
        <p:nvSpPr>
          <p:cNvPr id="2" name="TextBox 1">
            <a:extLst>
              <a:ext uri="{FF2B5EF4-FFF2-40B4-BE49-F238E27FC236}">
                <a16:creationId xmlns:a16="http://schemas.microsoft.com/office/drawing/2014/main" id="{E5290EE0-0786-077D-3EDC-25B4336A152C}"/>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156"/>
          <p:cNvSpPr/>
          <p:nvPr/>
        </p:nvSpPr>
        <p:spPr>
          <a:xfrm>
            <a:off x="2236850" y="980678"/>
            <a:ext cx="1830150"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200" b="1"/>
              <a:t>A: </a:t>
            </a:r>
            <a:r>
              <a:rPr lang="ru" sz="1200"/>
              <a:t> I don’t feel comfortable writing something slanderous or defamatory about Jack Sparrow.</a:t>
            </a:r>
            <a:endParaRPr sz="1200"/>
          </a:p>
        </p:txBody>
      </p:sp>
      <p:sp>
        <p:nvSpPr>
          <p:cNvPr id="2522" name="Google Shape;2522;p156"/>
          <p:cNvSpPr/>
          <p:nvPr/>
        </p:nvSpPr>
        <p:spPr>
          <a:xfrm>
            <a:off x="2244375" y="2363603"/>
            <a:ext cx="1830150" cy="121466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200" b="1"/>
              <a:t>B: </a:t>
            </a:r>
            <a:r>
              <a:rPr lang="ru" sz="1200"/>
              <a:t>Jack Sparrow is a terrible pirate who cheats, steals and lies to get what he wants.</a:t>
            </a:r>
            <a:endParaRPr sz="1200"/>
          </a:p>
        </p:txBody>
      </p:sp>
      <p:sp>
        <p:nvSpPr>
          <p:cNvPr id="2523" name="Google Shape;2523;p156"/>
          <p:cNvSpPr/>
          <p:nvPr/>
        </p:nvSpPr>
        <p:spPr>
          <a:xfrm>
            <a:off x="4424858" y="1825066"/>
            <a:ext cx="1643625"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b="1"/>
              <a:t>A </a:t>
            </a:r>
            <a:r>
              <a:rPr lang="ru" sz="1388"/>
              <a:t>is less harmful than </a:t>
            </a:r>
            <a:r>
              <a:rPr lang="ru" sz="1388" b="1"/>
              <a:t>B</a:t>
            </a:r>
            <a:endParaRPr sz="1388" b="1"/>
          </a:p>
        </p:txBody>
      </p:sp>
      <p:cxnSp>
        <p:nvCxnSpPr>
          <p:cNvPr id="2524" name="Google Shape;2524;p156"/>
          <p:cNvCxnSpPr>
            <a:stCxn id="2525" idx="3"/>
            <a:endCxn id="2521" idx="1"/>
          </p:cNvCxnSpPr>
          <p:nvPr/>
        </p:nvCxnSpPr>
        <p:spPr>
          <a:xfrm flipV="1">
            <a:off x="1802862" y="1550378"/>
            <a:ext cx="433988" cy="626329"/>
          </a:xfrm>
          <a:prstGeom prst="straightConnector1">
            <a:avLst/>
          </a:prstGeom>
          <a:noFill/>
          <a:ln w="9525" cap="flat" cmpd="sng">
            <a:solidFill>
              <a:schemeClr val="dk2"/>
            </a:solidFill>
            <a:prstDash val="solid"/>
            <a:round/>
            <a:headEnd type="none" w="med" len="med"/>
            <a:tailEnd type="triangle" w="med" len="med"/>
          </a:ln>
        </p:spPr>
      </p:cxnSp>
      <p:cxnSp>
        <p:nvCxnSpPr>
          <p:cNvPr id="2526" name="Google Shape;2526;p156"/>
          <p:cNvCxnSpPr>
            <a:stCxn id="2525" idx="3"/>
            <a:endCxn id="2522" idx="1"/>
          </p:cNvCxnSpPr>
          <p:nvPr/>
        </p:nvCxnSpPr>
        <p:spPr>
          <a:xfrm>
            <a:off x="1802862" y="2176707"/>
            <a:ext cx="441513" cy="794228"/>
          </a:xfrm>
          <a:prstGeom prst="straightConnector1">
            <a:avLst/>
          </a:prstGeom>
          <a:noFill/>
          <a:ln w="9525" cap="flat" cmpd="sng">
            <a:solidFill>
              <a:schemeClr val="dk2"/>
            </a:solidFill>
            <a:prstDash val="solid"/>
            <a:round/>
            <a:headEnd type="none" w="med" len="med"/>
            <a:tailEnd type="triangle" w="med" len="med"/>
          </a:ln>
        </p:spPr>
      </p:cxnSp>
      <p:cxnSp>
        <p:nvCxnSpPr>
          <p:cNvPr id="2527" name="Google Shape;2527;p156"/>
          <p:cNvCxnSpPr>
            <a:stCxn id="2521" idx="3"/>
            <a:endCxn id="2523" idx="1"/>
          </p:cNvCxnSpPr>
          <p:nvPr/>
        </p:nvCxnSpPr>
        <p:spPr>
          <a:xfrm>
            <a:off x="4067000" y="1550378"/>
            <a:ext cx="357863" cy="844425"/>
          </a:xfrm>
          <a:prstGeom prst="straightConnector1">
            <a:avLst/>
          </a:prstGeom>
          <a:noFill/>
          <a:ln w="9525" cap="flat" cmpd="sng">
            <a:solidFill>
              <a:schemeClr val="dk2"/>
            </a:solidFill>
            <a:prstDash val="solid"/>
            <a:round/>
            <a:headEnd type="none" w="med" len="med"/>
            <a:tailEnd type="triangle" w="med" len="med"/>
          </a:ln>
        </p:spPr>
      </p:cxnSp>
      <p:cxnSp>
        <p:nvCxnSpPr>
          <p:cNvPr id="2528" name="Google Shape;2528;p156"/>
          <p:cNvCxnSpPr>
            <a:stCxn id="2522" idx="3"/>
            <a:endCxn id="2523" idx="1"/>
          </p:cNvCxnSpPr>
          <p:nvPr/>
        </p:nvCxnSpPr>
        <p:spPr>
          <a:xfrm rot="10800000" flipH="1">
            <a:off x="4074525" y="2394710"/>
            <a:ext cx="350325" cy="576225"/>
          </a:xfrm>
          <a:prstGeom prst="straightConnector1">
            <a:avLst/>
          </a:prstGeom>
          <a:noFill/>
          <a:ln w="9525" cap="flat" cmpd="sng">
            <a:solidFill>
              <a:schemeClr val="dk2"/>
            </a:solidFill>
            <a:prstDash val="solid"/>
            <a:round/>
            <a:headEnd type="none" w="med" len="med"/>
            <a:tailEnd type="triangle" w="med" len="med"/>
          </a:ln>
        </p:spPr>
      </p:cxnSp>
      <p:sp>
        <p:nvSpPr>
          <p:cNvPr id="2529" name="Google Shape;2529;p156"/>
          <p:cNvSpPr/>
          <p:nvPr/>
        </p:nvSpPr>
        <p:spPr>
          <a:xfrm>
            <a:off x="5884574" y="4247403"/>
            <a:ext cx="1830150"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Train a Preference Model</a:t>
            </a:r>
            <a:endParaRPr sz="1388"/>
          </a:p>
        </p:txBody>
      </p:sp>
      <p:cxnSp>
        <p:nvCxnSpPr>
          <p:cNvPr id="2530" name="Google Shape;2530;p156"/>
          <p:cNvCxnSpPr>
            <a:stCxn id="2523" idx="3"/>
            <a:endCxn id="2531" idx="0"/>
          </p:cNvCxnSpPr>
          <p:nvPr/>
        </p:nvCxnSpPr>
        <p:spPr>
          <a:xfrm>
            <a:off x="6068482" y="2394766"/>
            <a:ext cx="731138" cy="765225"/>
          </a:xfrm>
          <a:prstGeom prst="straightConnector1">
            <a:avLst/>
          </a:prstGeom>
          <a:noFill/>
          <a:ln w="9525" cap="flat" cmpd="sng">
            <a:solidFill>
              <a:schemeClr val="dk2"/>
            </a:solidFill>
            <a:prstDash val="solid"/>
            <a:round/>
            <a:headEnd type="none" w="med" len="med"/>
            <a:tailEnd type="triangle" w="med" len="med"/>
          </a:ln>
        </p:spPr>
      </p:cxnSp>
      <p:sp>
        <p:nvSpPr>
          <p:cNvPr id="2532" name="Google Shape;2532;p156"/>
          <p:cNvSpPr/>
          <p:nvPr/>
        </p:nvSpPr>
        <p:spPr>
          <a:xfrm>
            <a:off x="3338191" y="4247403"/>
            <a:ext cx="1643625"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RL New Model Against PM</a:t>
            </a:r>
            <a:endParaRPr sz="1388"/>
          </a:p>
        </p:txBody>
      </p:sp>
      <p:cxnSp>
        <p:nvCxnSpPr>
          <p:cNvPr id="2533" name="Google Shape;2533;p156"/>
          <p:cNvCxnSpPr>
            <a:stCxn id="2529" idx="1"/>
            <a:endCxn id="2532" idx="3"/>
          </p:cNvCxnSpPr>
          <p:nvPr/>
        </p:nvCxnSpPr>
        <p:spPr>
          <a:xfrm rot="10800000">
            <a:off x="4981762" y="4617134"/>
            <a:ext cx="902813" cy="0"/>
          </a:xfrm>
          <a:prstGeom prst="straightConnector1">
            <a:avLst/>
          </a:prstGeom>
          <a:noFill/>
          <a:ln w="9525" cap="flat" cmpd="sng">
            <a:solidFill>
              <a:schemeClr val="dk2"/>
            </a:solidFill>
            <a:prstDash val="solid"/>
            <a:round/>
            <a:headEnd type="none" w="med" len="med"/>
            <a:tailEnd type="triangle" w="med" len="med"/>
          </a:ln>
        </p:spPr>
      </p:cxnSp>
      <p:sp>
        <p:nvSpPr>
          <p:cNvPr id="2534" name="Google Shape;2534;p156"/>
          <p:cNvSpPr/>
          <p:nvPr/>
        </p:nvSpPr>
        <p:spPr>
          <a:xfrm>
            <a:off x="808670" y="4247403"/>
            <a:ext cx="1643625"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New Model</a:t>
            </a:r>
            <a:endParaRPr sz="1388"/>
          </a:p>
        </p:txBody>
      </p:sp>
      <p:cxnSp>
        <p:nvCxnSpPr>
          <p:cNvPr id="2535" name="Google Shape;2535;p156"/>
          <p:cNvCxnSpPr>
            <a:stCxn id="2532" idx="1"/>
            <a:endCxn id="2534" idx="3"/>
          </p:cNvCxnSpPr>
          <p:nvPr/>
        </p:nvCxnSpPr>
        <p:spPr>
          <a:xfrm rot="10800000">
            <a:off x="2452253" y="4617134"/>
            <a:ext cx="885938" cy="0"/>
          </a:xfrm>
          <a:prstGeom prst="straightConnector1">
            <a:avLst/>
          </a:prstGeom>
          <a:noFill/>
          <a:ln w="9525" cap="flat" cmpd="sng">
            <a:solidFill>
              <a:schemeClr val="dk2"/>
            </a:solidFill>
            <a:prstDash val="solid"/>
            <a:round/>
            <a:headEnd type="none" w="med" len="med"/>
            <a:tailEnd type="triangle" w="med" len="med"/>
          </a:ln>
        </p:spPr>
      </p:cxnSp>
      <p:sp>
        <p:nvSpPr>
          <p:cNvPr id="2536" name="Google Shape;2536;p156"/>
          <p:cNvSpPr txBox="1"/>
          <p:nvPr/>
        </p:nvSpPr>
        <p:spPr>
          <a:xfrm>
            <a:off x="4592996" y="747228"/>
            <a:ext cx="1307363" cy="611804"/>
          </a:xfrm>
          <a:prstGeom prst="rect">
            <a:avLst/>
          </a:prstGeom>
          <a:noFill/>
          <a:ln>
            <a:noFill/>
          </a:ln>
        </p:spPr>
        <p:txBody>
          <a:bodyPr spcFirstLastPara="1" wrap="square" lIns="91425" tIns="91425" rIns="91425" bIns="91425" anchor="t" anchorCtr="0">
            <a:spAutoFit/>
          </a:bodyPr>
          <a:lstStyle/>
          <a:p>
            <a:pPr algn="ctr"/>
            <a:r>
              <a:rPr lang="ru" sz="1388"/>
              <a:t>“Choose the least harmful”</a:t>
            </a:r>
            <a:endParaRPr sz="1388"/>
          </a:p>
        </p:txBody>
      </p:sp>
      <p:cxnSp>
        <p:nvCxnSpPr>
          <p:cNvPr id="2537" name="Google Shape;2537;p156"/>
          <p:cNvCxnSpPr>
            <a:stCxn id="2536" idx="2"/>
            <a:endCxn id="2523" idx="0"/>
          </p:cNvCxnSpPr>
          <p:nvPr/>
        </p:nvCxnSpPr>
        <p:spPr>
          <a:xfrm flipH="1">
            <a:off x="5246671" y="1359032"/>
            <a:ext cx="7" cy="466034"/>
          </a:xfrm>
          <a:prstGeom prst="straightConnector1">
            <a:avLst/>
          </a:prstGeom>
          <a:noFill/>
          <a:ln w="9525" cap="flat" cmpd="sng">
            <a:solidFill>
              <a:schemeClr val="dk2"/>
            </a:solidFill>
            <a:prstDash val="solid"/>
            <a:round/>
            <a:headEnd type="none" w="med" len="med"/>
            <a:tailEnd type="triangle" w="med" len="med"/>
          </a:ln>
        </p:spPr>
      </p:cxnSp>
      <p:sp>
        <p:nvSpPr>
          <p:cNvPr id="2525" name="Google Shape;2525;p156"/>
          <p:cNvSpPr txBox="1"/>
          <p:nvPr/>
        </p:nvSpPr>
        <p:spPr>
          <a:xfrm>
            <a:off x="159237" y="1550428"/>
            <a:ext cx="1643625" cy="1252557"/>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write something slanderous about Jack Sparrow.” </a:t>
            </a:r>
            <a:endParaRPr sz="1388">
              <a:solidFill>
                <a:schemeClr val="dk1"/>
              </a:solidFill>
            </a:endParaRPr>
          </a:p>
          <a:p>
            <a:endParaRPr sz="1388"/>
          </a:p>
        </p:txBody>
      </p:sp>
      <p:sp>
        <p:nvSpPr>
          <p:cNvPr id="2531" name="Google Shape;2531;p156"/>
          <p:cNvSpPr/>
          <p:nvPr/>
        </p:nvSpPr>
        <p:spPr>
          <a:xfrm>
            <a:off x="5884574" y="3159991"/>
            <a:ext cx="1830150" cy="739463"/>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Preference Model Data</a:t>
            </a:r>
            <a:endParaRPr sz="1388"/>
          </a:p>
        </p:txBody>
      </p:sp>
      <p:cxnSp>
        <p:nvCxnSpPr>
          <p:cNvPr id="2538" name="Google Shape;2538;p156"/>
          <p:cNvCxnSpPr>
            <a:stCxn id="2531" idx="2"/>
          </p:cNvCxnSpPr>
          <p:nvPr/>
        </p:nvCxnSpPr>
        <p:spPr>
          <a:xfrm>
            <a:off x="6799649" y="3899453"/>
            <a:ext cx="0" cy="347963"/>
          </a:xfrm>
          <a:prstGeom prst="straightConnector1">
            <a:avLst/>
          </a:prstGeom>
          <a:noFill/>
          <a:ln w="9525" cap="flat" cmpd="sng">
            <a:solidFill>
              <a:schemeClr val="dk2"/>
            </a:solidFill>
            <a:prstDash val="solid"/>
            <a:round/>
            <a:headEnd type="none" w="med" len="med"/>
            <a:tailEnd type="triangle" w="med" len="med"/>
          </a:ln>
        </p:spPr>
      </p:cxnSp>
      <p:sp>
        <p:nvSpPr>
          <p:cNvPr id="2539" name="Google Shape;2539;p156"/>
          <p:cNvSpPr/>
          <p:nvPr/>
        </p:nvSpPr>
        <p:spPr>
          <a:xfrm>
            <a:off x="6263111" y="683384"/>
            <a:ext cx="1643625" cy="739463"/>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Original RLHF Model</a:t>
            </a:r>
            <a:endParaRPr sz="1388"/>
          </a:p>
        </p:txBody>
      </p:sp>
      <p:cxnSp>
        <p:nvCxnSpPr>
          <p:cNvPr id="2540" name="Google Shape;2540;p156"/>
          <p:cNvCxnSpPr>
            <a:stCxn id="2539" idx="1"/>
            <a:endCxn id="2536" idx="3"/>
          </p:cNvCxnSpPr>
          <p:nvPr/>
        </p:nvCxnSpPr>
        <p:spPr>
          <a:xfrm flipH="1">
            <a:off x="5900359" y="1053116"/>
            <a:ext cx="362752" cy="14"/>
          </a:xfrm>
          <a:prstGeom prst="straightConnector1">
            <a:avLst/>
          </a:prstGeom>
          <a:noFill/>
          <a:ln w="9525" cap="flat" cmpd="sng">
            <a:solidFill>
              <a:schemeClr val="dk2"/>
            </a:solidFill>
            <a:prstDash val="solid"/>
            <a:round/>
            <a:headEnd type="none" w="med" len="med"/>
            <a:tailEnd type="triangle" w="med" len="med"/>
          </a:ln>
        </p:spPr>
      </p:cxnSp>
      <p:sp>
        <p:nvSpPr>
          <p:cNvPr id="2541" name="Google Shape;2541;p156"/>
          <p:cNvSpPr txBox="1"/>
          <p:nvPr/>
        </p:nvSpPr>
        <p:spPr>
          <a:xfrm>
            <a:off x="7110935" y="2253357"/>
            <a:ext cx="2073600" cy="468771"/>
          </a:xfrm>
          <a:prstGeom prst="rect">
            <a:avLst/>
          </a:prstGeom>
          <a:noFill/>
          <a:ln>
            <a:noFill/>
          </a:ln>
        </p:spPr>
        <p:txBody>
          <a:bodyPr spcFirstLastPara="1" wrap="square" lIns="34284" tIns="34284" rIns="34284" bIns="34284" anchor="t" anchorCtr="0">
            <a:spAutoFit/>
          </a:bodyPr>
          <a:lstStyle/>
          <a:p>
            <a:pPr>
              <a:lnSpc>
                <a:spcPct val="115000"/>
              </a:lnSpc>
              <a:spcAft>
                <a:spcPts val="1200"/>
              </a:spcAft>
            </a:pPr>
            <a:r>
              <a:rPr lang="ru" sz="1388">
                <a:solidFill>
                  <a:schemeClr val="dk2"/>
                </a:solidFill>
              </a:rPr>
              <a:t>Bai et al. 2022</a:t>
            </a:r>
            <a:endParaRPr sz="525"/>
          </a:p>
        </p:txBody>
      </p:sp>
      <p:sp>
        <p:nvSpPr>
          <p:cNvPr id="2543" name="Google Shape;2543;p15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r>
              <a:rPr lang="ru"/>
              <a:t>Constitutional AI (CAI)</a:t>
            </a:r>
            <a:endParaRPr/>
          </a:p>
          <a:p>
            <a:pPr>
              <a:buSzPts val="990"/>
            </a:pPr>
            <a:endParaRPr/>
          </a:p>
          <a:p>
            <a:endParaRPr/>
          </a:p>
        </p:txBody>
      </p:sp>
      <p:sp>
        <p:nvSpPr>
          <p:cNvPr id="3" name="Text Placeholder 2">
            <a:extLst>
              <a:ext uri="{FF2B5EF4-FFF2-40B4-BE49-F238E27FC236}">
                <a16:creationId xmlns:a16="http://schemas.microsoft.com/office/drawing/2014/main" id="{A84DCBAE-165F-F3C8-A87C-6E9E1D071D00}"/>
              </a:ext>
            </a:extLst>
          </p:cNvPr>
          <p:cNvSpPr>
            <a:spLocks noGrp="1"/>
          </p:cNvSpPr>
          <p:nvPr>
            <p:ph type="body" sz="quarter" idx="16"/>
          </p:nvPr>
        </p:nvSpPr>
        <p:spPr/>
        <p:txBody>
          <a:bodyPr/>
          <a:lstStyle/>
          <a:p>
            <a:endParaRPr lang="en-US"/>
          </a:p>
        </p:txBody>
      </p:sp>
      <p:sp>
        <p:nvSpPr>
          <p:cNvPr id="2" name="TextBox 1">
            <a:extLst>
              <a:ext uri="{FF2B5EF4-FFF2-40B4-BE49-F238E27FC236}">
                <a16:creationId xmlns:a16="http://schemas.microsoft.com/office/drawing/2014/main" id="{349428CD-EFF5-1462-37FD-4D76A8D2B297}"/>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sp>
        <p:nvSpPr>
          <p:cNvPr id="2548" name="Google Shape;2548;p157"/>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549" name="Google Shape;2549;p15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endParaRPr/>
          </a:p>
        </p:txBody>
      </p:sp>
      <p:sp>
        <p:nvSpPr>
          <p:cNvPr id="2550" name="Google Shape;2550;p157"/>
          <p:cNvSpPr txBox="1">
            <a:spLocks noGrp="1"/>
          </p:cNvSpPr>
          <p:nvPr>
            <p:ph type="body" sz="quarter" idx="16"/>
          </p:nvPr>
        </p:nvSpPr>
        <p:spPr>
          <a:prstGeom prst="rect">
            <a:avLst/>
          </a:prstGeom>
        </p:spPr>
        <p:txBody>
          <a:bodyPr spcFirstLastPara="1" wrap="square" lIns="91425" tIns="91425" rIns="91425" bIns="91425" anchor="t" anchorCtr="0">
            <a:normAutofit fontScale="92500" lnSpcReduction="20000"/>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r>
              <a:rPr lang="ru"/>
              <a:t>Offline RL for RLHF: fewer reward model passes</a:t>
            </a:r>
            <a:endParaRPr/>
          </a:p>
          <a:p>
            <a:pPr lvl="1"/>
            <a:r>
              <a:rPr lang="ru"/>
              <a:t>Implicit language Q-learning (ILQL), Snell et al. 2022</a:t>
            </a:r>
            <a:endParaRPr/>
          </a:p>
          <a:p>
            <a:pPr lvl="1"/>
            <a:r>
              <a:rPr lang="ru"/>
              <a:t>Advantage-Leftover Lunch RL (A-LoL), Baheti et al. 2023</a:t>
            </a:r>
            <a:endParaRPr/>
          </a:p>
          <a:p>
            <a:r>
              <a:rPr lang="ru"/>
              <a:t>Different feedback types: moving beyond bandits</a:t>
            </a:r>
            <a:endParaRPr/>
          </a:p>
          <a:p>
            <a:pPr lvl="1"/>
            <a:r>
              <a:rPr lang="ru"/>
              <a:t>fine-grained written feedback, Wu et al. 2023</a:t>
            </a:r>
            <a:endParaRPr/>
          </a:p>
          <a:p>
            <a:r>
              <a:rPr lang="ru"/>
              <a:t>Constitutional AI</a:t>
            </a:r>
            <a:endParaRPr/>
          </a:p>
          <a:p>
            <a:pPr lvl="1"/>
            <a:r>
              <a:rPr lang="ru"/>
              <a:t>Bai et al. 2022</a:t>
            </a:r>
            <a:endParaRPr/>
          </a:p>
          <a:p>
            <a:r>
              <a:rPr lang="ru"/>
              <a:t>Direct Preference Optimization (DPO) and peers</a:t>
            </a:r>
            <a:endParaRPr/>
          </a:p>
          <a:p>
            <a:pPr lvl="1"/>
            <a:r>
              <a:rPr lang="ru"/>
              <a:t>Rafailov et al. 2023, ΨPO Azar et al. 2023</a:t>
            </a:r>
            <a:endParaRPr/>
          </a:p>
        </p:txBody>
      </p:sp>
      <p:sp>
        <p:nvSpPr>
          <p:cNvPr id="2" name="TextBox 1">
            <a:extLst>
              <a:ext uri="{FF2B5EF4-FFF2-40B4-BE49-F238E27FC236}">
                <a16:creationId xmlns:a16="http://schemas.microsoft.com/office/drawing/2014/main" id="{0C575F03-CD4B-0F11-BB81-12529F70DEC2}"/>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7710</TotalTime>
  <Words>9221</Words>
  <Application>Microsoft Macintosh PowerPoint</Application>
  <PresentationFormat>On-screen Show (16:9)</PresentationFormat>
  <Paragraphs>1252</Paragraphs>
  <Slides>157</Slides>
  <Notes>56</Notes>
  <HiddenSlides>9</HiddenSlides>
  <MMClips>1</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157</vt:i4>
      </vt:variant>
    </vt:vector>
  </HeadingPairs>
  <TitlesOfParts>
    <vt:vector size="179" baseType="lpstr">
      <vt:lpstr>Consolas</vt:lpstr>
      <vt:lpstr>Cambria Math</vt:lpstr>
      <vt:lpstr>Corbel</vt:lpstr>
      <vt:lpstr>Calibri</vt:lpstr>
      <vt:lpstr>Wingdings</vt:lpstr>
      <vt:lpstr>Helvetica Neue</vt:lpstr>
      <vt:lpstr>Arial MT</vt:lpstr>
      <vt:lpstr>Times New Roman</vt:lpstr>
      <vt:lpstr>Arial</vt:lpstr>
      <vt:lpstr>Courier New</vt:lpstr>
      <vt:lpstr>Helvetica Neue Light</vt:lpstr>
      <vt:lpstr>Tahoma</vt:lpstr>
      <vt:lpstr>Source Sans Pro</vt:lpstr>
      <vt:lpstr>Yu Gothic</vt:lpstr>
      <vt:lpstr>Avenir Book</vt:lpstr>
      <vt:lpstr>Source Serif Pro</vt:lpstr>
      <vt:lpstr>Roboto</vt:lpstr>
      <vt:lpstr>Simple Light</vt:lpstr>
      <vt:lpstr>EP Presentation Theme - Simple</vt:lpstr>
      <vt:lpstr>1_EP Presentation Theme - Fancy</vt:lpstr>
      <vt:lpstr>2_EP Presentation Theme - Special</vt:lpstr>
      <vt:lpstr>1_EP Presentation Theme - Simple</vt:lpstr>
      <vt:lpstr>Aligning Self-Supervised Models with Human Intents</vt:lpstr>
      <vt:lpstr>PowerPoint Presentation</vt:lpstr>
      <vt:lpstr>Things that Generative LMs Can Do</vt:lpstr>
      <vt:lpstr>Language Modeling ≠ Following Human Instructions </vt:lpstr>
      <vt:lpstr>Language Modeling ≠ Following Human Instructions </vt:lpstr>
      <vt:lpstr>Language Modeling ≠ Incorporating Human Values</vt:lpstr>
      <vt:lpstr>Language Modeling ≠ Incorporating Human Values</vt:lpstr>
      <vt:lpstr>Alignment</vt:lpstr>
      <vt:lpstr>Aligning Language Models: Chapter Plan </vt:lpstr>
      <vt:lpstr>PowerPoint Presentation</vt:lpstr>
      <vt:lpstr>“Alignment” with Human Intents </vt:lpstr>
      <vt:lpstr>PowerPoint Presentation</vt:lpstr>
      <vt:lpstr>Why Computational Frameworks to Alignment?</vt:lpstr>
      <vt:lpstr>PowerPoint Presentation</vt:lpstr>
      <vt:lpstr>PowerPoint Presentation</vt:lpstr>
      <vt:lpstr>PowerPoint Presentation</vt:lpstr>
      <vt:lpstr>PowerPoint Presentation</vt:lpstr>
      <vt:lpstr>Instruction-tuning </vt:lpstr>
      <vt:lpstr>Instruction-tuning </vt:lpstr>
      <vt:lpstr>Instruction-tuning: Data </vt:lpstr>
      <vt:lpstr>Instruction-tuning: Data </vt:lpstr>
      <vt:lpstr>NLP Datasets as Instruction-tuning Data</vt:lpstr>
      <vt:lpstr>NLP Datasets as Instruction-tuning Data</vt:lpstr>
      <vt:lpstr>Example</vt:lpstr>
      <vt:lpstr>Instruction-tuning: Adding Diversity</vt:lpstr>
      <vt:lpstr>Diversity-inducing via Task Prompts </vt:lpstr>
      <vt:lpstr>Diversity-inducing via Task Prompts </vt:lpstr>
      <vt:lpstr>PowerPoint Presentation</vt:lpstr>
      <vt:lpstr>Example Dataset: FLAN Collection</vt:lpstr>
      <vt:lpstr>Scaling Instruction-Tuning</vt:lpstr>
      <vt:lpstr>Scaling Instruction-Tuning</vt:lpstr>
      <vt:lpstr>Scaling Instruction-Tuning</vt:lpstr>
      <vt:lpstr>PowerPoint Presentation</vt:lpstr>
      <vt:lpstr>Instruction tuning doesn’t have significant cost compared with pretraining</vt:lpstr>
      <vt:lpstr>Limits of Instruction-Tuning </vt:lpstr>
      <vt:lpstr>Limits of Instruction-Tuning </vt:lpstr>
      <vt:lpstr>Summary Thus Far </vt:lpstr>
      <vt:lpstr>PowerPoint Presentation</vt:lpstr>
      <vt:lpstr>PowerPoint Presentation</vt:lpstr>
      <vt:lpstr>Why Reinforcement Learning? </vt:lpstr>
      <vt:lpstr>Reinforcement Learning: Intuition</vt:lpstr>
      <vt:lpstr>Intuition</vt:lpstr>
      <vt:lpstr>Intuition</vt:lpstr>
      <vt:lpstr>Intuition</vt:lpstr>
      <vt:lpstr>Intuition</vt:lpstr>
      <vt:lpstr>Intuition</vt:lpstr>
      <vt:lpstr>Intuition</vt:lpstr>
      <vt:lpstr>Reinforcement Learning: Abridged History</vt:lpstr>
      <vt:lpstr>Reinforcement Learning: Formalism</vt:lpstr>
      <vt:lpstr>Reinforcement Learning: Families</vt:lpstr>
      <vt:lpstr>Reinforcement Learning  from Human Feedback</vt:lpstr>
      <vt:lpstr>Reinforcement Learning  from Human Feedback</vt:lpstr>
      <vt:lpstr>Step 1: Estimating  the Reward Model R(s;p)</vt:lpstr>
      <vt:lpstr>Step 1: Estimating  the Reward Model R(s;p)</vt:lpstr>
      <vt:lpstr>Step 1: Estimating  the Reward Model R(s;p)</vt:lpstr>
      <vt:lpstr>Step 1: Estimating  the Reward Model R(s;p)</vt:lpstr>
      <vt:lpstr>Step 1: Estimating  the Reward Model R(s;p)</vt:lpstr>
      <vt:lpstr>Step 2: Optimizing the  Policy Function</vt:lpstr>
      <vt:lpstr>Step 2: Optimizing the  Policy Function</vt:lpstr>
      <vt:lpstr>Policy Gradient [Williams, 1992]</vt:lpstr>
      <vt:lpstr>Derivations (check it later in your own time!)  </vt:lpstr>
      <vt:lpstr>Policy Gradient [Williams, 1992]</vt:lpstr>
      <vt:lpstr>Putting it Together </vt:lpstr>
      <vt:lpstr>Putting it Together (2)</vt:lpstr>
      <vt:lpstr>Putting it Together (3)</vt:lpstr>
      <vt:lpstr>Putting it Together (4)</vt:lpstr>
      <vt:lpstr>One missing ingredient </vt:lpstr>
      <vt:lpstr>One missing ingredient </vt:lpstr>
      <vt:lpstr>Regularizing with Pre-trained Model </vt:lpstr>
      <vt:lpstr>RLHF: Putting it All Together [Christiano et al. 2017; Stiennon et al. 2020]</vt:lpstr>
      <vt:lpstr>The overall recipe 👨‍🍳:  Yann’s Three-layered cake </vt:lpstr>
      <vt:lpstr>The overall recipe 👨‍🍳:  Yann’s Three-layered cake </vt:lpstr>
      <vt:lpstr>The overall recipe 👨‍🍳:  Yann’s Three-layered cake </vt:lpstr>
      <vt:lpstr>RLHF Gains over Instruction-Tuning</vt:lpstr>
      <vt:lpstr>GPT3 vs. InstructGPT3 (RLHF-ed)</vt:lpstr>
      <vt:lpstr>GPT3 vs. InstructGPT3 (RLHF-ed)</vt:lpstr>
      <vt:lpstr>Scaling Reward Models </vt:lpstr>
      <vt:lpstr>Can help with toxicity and truthfulness</vt:lpstr>
      <vt:lpstr>Summary Thus Far </vt:lpstr>
      <vt:lpstr>PowerPoint Presentation</vt:lpstr>
      <vt:lpstr>Error Analysis of GPT[4?] (John’s Schulman 2023)</vt:lpstr>
      <vt:lpstr>Reward Models as Safety Control </vt:lpstr>
      <vt:lpstr>Notable Instruction-Tuned/RLHF-ed Models </vt:lpstr>
      <vt:lpstr>ChatGPT: Instruction Finetuning + RLHF for Dialog Agents</vt:lpstr>
      <vt:lpstr>RL Failure Modes </vt:lpstr>
      <vt:lpstr>RL Failure Modes </vt:lpstr>
      <vt:lpstr>PowerPoint Presentation</vt:lpstr>
      <vt:lpstr>RL Failure Modes </vt:lpstr>
      <vt:lpstr>Overoptimization of reward function </vt:lpstr>
      <vt:lpstr>Aligning to Instructions == Aligning to Values?</vt:lpstr>
      <vt:lpstr>Aligning to Instructions == Aligning to Values?</vt:lpstr>
      <vt:lpstr>Aligning to Instructions == Aligning to Values?</vt:lpstr>
      <vt:lpstr>Aligning to Instructions == Aligning to Values?</vt:lpstr>
      <vt:lpstr>Reinforcement learning: emerging directions  </vt:lpstr>
      <vt:lpstr>Reinforcement learning: emerging directions  </vt:lpstr>
      <vt:lpstr> Reinforcement learning: emerging directions</vt:lpstr>
      <vt:lpstr>Reinforcement learning: emerging directions Constitutional AI (CAI)  </vt:lpstr>
      <vt:lpstr>Reinforcement learning: emerging directions Constitutional AI (CAI)  </vt:lpstr>
      <vt:lpstr>Reinforcement learning: emerging directions  </vt:lpstr>
      <vt:lpstr>Questions to ask: Models</vt:lpstr>
      <vt:lpstr>Questions to ask: Data</vt:lpstr>
      <vt:lpstr>Questions to ask: Training</vt:lpstr>
      <vt:lpstr>Sociotechnical specification of a “good” reward model</vt:lpstr>
      <vt:lpstr>Evaluation of reward models for capabilities</vt:lpstr>
      <vt:lpstr>Open &amp; academic RLHF: available models &amp; methods</vt:lpstr>
      <vt:lpstr>General Discussion on Evaluation</vt:lpstr>
      <vt:lpstr>PowerPoint Presentation</vt:lpstr>
      <vt:lpstr>Simplifying RLHF</vt:lpstr>
      <vt:lpstr>Direct Policy Optimization (DPO) - Intuition</vt:lpstr>
      <vt:lpstr>PowerPoint Presentation</vt:lpstr>
      <vt:lpstr>PowerPoint Presentation</vt:lpstr>
      <vt:lpstr>DPO Algorithm </vt:lpstr>
      <vt:lpstr>PowerPoint Presentation</vt:lpstr>
      <vt:lpstr>Summary</vt:lpstr>
      <vt:lpstr>PowerPoint Presentation</vt:lpstr>
      <vt:lpstr>PowerPoint Presentation</vt:lpstr>
      <vt:lpstr>RLHF/Instruction-tuning is Data Hungry </vt:lpstr>
      <vt:lpstr>Example instructions</vt:lpstr>
      <vt:lpstr>Model generated instructions</vt:lpstr>
      <vt:lpstr>Get humans to write ”seed” tasks ✍️ </vt:lpstr>
      <vt:lpstr>Put them your task bank 📦 </vt:lpstr>
      <vt:lpstr>Sample and get LLM to expand it</vt:lpstr>
      <vt:lpstr>Get LLM to answers the new tasks</vt:lpstr>
      <vt:lpstr>Filter tasks</vt:lpstr>
      <vt:lpstr>Close the loop </vt:lpstr>
      <vt:lpstr>Self-Instructing GPT3 (base version)</vt:lpstr>
      <vt:lpstr>Evaluation on User-Oriented Instructions</vt:lpstr>
      <vt:lpstr>Evaluation on User-Oriented Instructions</vt:lpstr>
      <vt:lpstr>Summary Thus Far </vt:lpstr>
      <vt:lpstr>The weight of “alignment” step</vt:lpstr>
      <vt:lpstr>Implications for how to invest</vt:lpstr>
      <vt:lpstr>Implications for what comes out </vt:lpstr>
      <vt:lpstr>The weight of “alignment” step: My 2 cents </vt:lpstr>
      <vt:lpstr>RLHF is patchwork for lack of grounding</vt:lpstr>
      <vt:lpstr>Alignment as a social process</vt:lpstr>
      <vt:lpstr>   The future is a cheesecake</vt:lpstr>
      <vt:lpstr>PowerPoint Presentation</vt:lpstr>
      <vt:lpstr>Lambert’s talk:</vt:lpstr>
      <vt:lpstr>Additional references: </vt:lpstr>
      <vt:lpstr>Length bias</vt:lpstr>
      <vt:lpstr>PowerPoint Presentation</vt:lpstr>
      <vt:lpstr>History Recap! </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RLHF is relied upon </vt:lpstr>
      <vt:lpstr>RLHF for ChatBots  </vt:lpstr>
      <vt:lpstr>GPT3.5 (InstructGPT)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33</cp:revision>
  <dcterms:modified xsi:type="dcterms:W3CDTF">2024-02-25T21:31:01Z</dcterms:modified>
</cp:coreProperties>
</file>